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Anaheim" panose="020B0604020202020204" charset="0"/>
      <p:regular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Poppins SemiBold" panose="000007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5wro+d7I3TumyNs9a+PdAcdMe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60B902-C885-F3AC-B6C9-961744C35CE9}" v="1" dt="2024-09-22T05:08:15.4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customschemas.google.com/relationships/presentationmetadata" Target="meta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6d9f59ae6419f487a2d2c5ad40e5894ea6a3f1b3ac5f2242da9f1c39d6b7d67a::" providerId="AD" clId="Web-{AA60B902-C885-F3AC-B6C9-961744C35CE9}"/>
    <pc:docChg chg="modSld">
      <pc:chgData name="Guest User" userId="S::urn:spo:anon#6d9f59ae6419f487a2d2c5ad40e5894ea6a3f1b3ac5f2242da9f1c39d6b7d67a::" providerId="AD" clId="Web-{AA60B902-C885-F3AC-B6C9-961744C35CE9}" dt="2024-09-22T05:08:15.432" v="0"/>
      <pc:docMkLst>
        <pc:docMk/>
      </pc:docMkLst>
      <pc:sldChg chg="delSp">
        <pc:chgData name="Guest User" userId="S::urn:spo:anon#6d9f59ae6419f487a2d2c5ad40e5894ea6a3f1b3ac5f2242da9f1c39d6b7d67a::" providerId="AD" clId="Web-{AA60B902-C885-F3AC-B6C9-961744C35CE9}" dt="2024-09-22T05:08:15.432" v="0"/>
        <pc:sldMkLst>
          <pc:docMk/>
          <pc:sldMk cId="0" sldId="256"/>
        </pc:sldMkLst>
        <pc:picChg chg="del">
          <ac:chgData name="Guest User" userId="S::urn:spo:anon#6d9f59ae6419f487a2d2c5ad40e5894ea6a3f1b3ac5f2242da9f1c39d6b7d67a::" providerId="AD" clId="Web-{AA60B902-C885-F3AC-B6C9-961744C35CE9}" dt="2024-09-22T05:08:15.432" v="0"/>
          <ac:picMkLst>
            <pc:docMk/>
            <pc:sldMk cId="0" sldId="256"/>
            <ac:picMk id="8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0807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It serves as a comprehensive </a:t>
            </a:r>
            <a:r>
              <a:rPr lang="en-US" sz="11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financial roadmap </a:t>
            </a: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the government outlining its fiscal policy of how it intends to allocate resources to various sectors, programs, and services.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Revenues include</a:t>
            </a:r>
            <a:endParaRPr/>
          </a:p>
          <a:p>
            <a:pPr marL="457200" lvl="0" indent="-2984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Tax Revenues (Eg: Tourism goods &amp; services tax, business &amp; property tax, general goods &amp; services tax, etc)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Non-tax revenues (Eg: Fees, fines,, resort rent)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Grants (Eg: Foreign Aid and funds)</a:t>
            </a:r>
            <a:endParaRPr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Expenditures include:</a:t>
            </a:r>
            <a:endParaRPr/>
          </a:p>
          <a:p>
            <a:pPr marL="34290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Social Services and Welfare: (Education, Healthcare, Social Services, Pensions and Social Security</a:t>
            </a:r>
            <a:endParaRPr/>
          </a:p>
          <a:p>
            <a:pPr marL="34290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Infrastructure and Development: (Infrastructure, Transportation, Housing and Urban Development, Economic Development)</a:t>
            </a:r>
            <a:endParaRPr/>
          </a:p>
          <a:p>
            <a:pPr marL="34290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Security and Justice: (Defense and Security, Public Safety, Justice and Legal Services)</a:t>
            </a:r>
            <a:endParaRPr/>
          </a:p>
          <a:p>
            <a:pPr marL="34290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Administration and Governance: (Public Administration, Public Debt, Subsidies and Grants,)</a:t>
            </a:r>
            <a:endParaRPr/>
          </a:p>
          <a:p>
            <a:pPr marL="34290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Environmental and Cultural: (Environmental Protection, Cultural and Recreational Services, Research and Development)</a:t>
            </a:r>
            <a:endParaRPr/>
          </a:p>
          <a:p>
            <a:pPr marL="34290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International Engagement: (Foreign Aid)</a:t>
            </a:r>
            <a:endParaRPr/>
          </a:p>
          <a:p>
            <a:pPr marL="342900" lvl="0" indent="-34290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100"/>
              <a:buFont typeface="Arial"/>
              <a:buAutoNum type="arabi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Emergency Response and Crisis Management: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budget document provides detailed information on revenue sources, expenditure proposals, and the economic outlook.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Budget Review Committee is composed of two standing committees. That is Committee on Public Finance and Committee on Economic Affairs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ctrTitle"/>
          </p:nvPr>
        </p:nvSpPr>
        <p:spPr>
          <a:xfrm>
            <a:off x="713225" y="1129750"/>
            <a:ext cx="4420800" cy="20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subTitle" idx="1"/>
          </p:nvPr>
        </p:nvSpPr>
        <p:spPr>
          <a:xfrm>
            <a:off x="713225" y="3319544"/>
            <a:ext cx="24810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16"/>
          <p:cNvGrpSpPr/>
          <p:nvPr/>
        </p:nvGrpSpPr>
        <p:grpSpPr>
          <a:xfrm>
            <a:off x="-801676" y="-1619242"/>
            <a:ext cx="9514225" cy="8244806"/>
            <a:chOff x="-801676" y="-1619242"/>
            <a:chExt cx="9514225" cy="8244806"/>
          </a:xfrm>
        </p:grpSpPr>
        <p:sp>
          <p:nvSpPr>
            <p:cNvPr id="13" name="Google Shape;13;p16"/>
            <p:cNvSpPr/>
            <p:nvPr/>
          </p:nvSpPr>
          <p:spPr>
            <a:xfrm>
              <a:off x="-801676" y="4027631"/>
              <a:ext cx="3211265" cy="2597933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509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6"/>
            <p:cNvSpPr/>
            <p:nvPr/>
          </p:nvSpPr>
          <p:spPr>
            <a:xfrm rot="9247000">
              <a:off x="5095299" y="-1048625"/>
              <a:ext cx="3211268" cy="2597935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509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15;p16"/>
          <p:cNvSpPr/>
          <p:nvPr/>
        </p:nvSpPr>
        <p:spPr>
          <a:xfrm rot="-2414508">
            <a:off x="846743" y="4609211"/>
            <a:ext cx="936095" cy="1116259"/>
          </a:xfrm>
          <a:custGeom>
            <a:avLst/>
            <a:gdLst/>
            <a:ahLst/>
            <a:cxnLst/>
            <a:rect l="l" t="t" r="r" b="b"/>
            <a:pathLst>
              <a:path w="20887" h="24907" extrusionOk="0">
                <a:moveTo>
                  <a:pt x="11490" y="1"/>
                </a:moveTo>
                <a:cubicBezTo>
                  <a:pt x="11195" y="1"/>
                  <a:pt x="10901" y="14"/>
                  <a:pt x="10610" y="40"/>
                </a:cubicBezTo>
                <a:cubicBezTo>
                  <a:pt x="8694" y="224"/>
                  <a:pt x="6756" y="866"/>
                  <a:pt x="4840" y="1967"/>
                </a:cubicBezTo>
                <a:cubicBezTo>
                  <a:pt x="3201" y="2908"/>
                  <a:pt x="1572" y="4181"/>
                  <a:pt x="0" y="5764"/>
                </a:cubicBezTo>
                <a:lnTo>
                  <a:pt x="321" y="6085"/>
                </a:lnTo>
                <a:cubicBezTo>
                  <a:pt x="1870" y="4536"/>
                  <a:pt x="3464" y="3275"/>
                  <a:pt x="5070" y="2357"/>
                </a:cubicBezTo>
                <a:cubicBezTo>
                  <a:pt x="6917" y="1291"/>
                  <a:pt x="8798" y="672"/>
                  <a:pt x="10644" y="499"/>
                </a:cubicBezTo>
                <a:cubicBezTo>
                  <a:pt x="10921" y="476"/>
                  <a:pt x="11202" y="465"/>
                  <a:pt x="11484" y="465"/>
                </a:cubicBezTo>
                <a:cubicBezTo>
                  <a:pt x="12192" y="465"/>
                  <a:pt x="12909" y="538"/>
                  <a:pt x="13615" y="695"/>
                </a:cubicBezTo>
                <a:cubicBezTo>
                  <a:pt x="14612" y="912"/>
                  <a:pt x="15553" y="1268"/>
                  <a:pt x="16402" y="1761"/>
                </a:cubicBezTo>
                <a:cubicBezTo>
                  <a:pt x="17285" y="2254"/>
                  <a:pt x="18042" y="2874"/>
                  <a:pt x="18650" y="3585"/>
                </a:cubicBezTo>
                <a:cubicBezTo>
                  <a:pt x="19292" y="4342"/>
                  <a:pt x="19763" y="5179"/>
                  <a:pt x="20026" y="6085"/>
                </a:cubicBezTo>
                <a:cubicBezTo>
                  <a:pt x="20829" y="8815"/>
                  <a:pt x="19900" y="11693"/>
                  <a:pt x="18994" y="14481"/>
                </a:cubicBezTo>
                <a:cubicBezTo>
                  <a:pt x="18902" y="14779"/>
                  <a:pt x="18799" y="15088"/>
                  <a:pt x="18707" y="15387"/>
                </a:cubicBezTo>
                <a:cubicBezTo>
                  <a:pt x="18111" y="17268"/>
                  <a:pt x="17801" y="18873"/>
                  <a:pt x="17778" y="20296"/>
                </a:cubicBezTo>
                <a:cubicBezTo>
                  <a:pt x="17767" y="21167"/>
                  <a:pt x="17847" y="21982"/>
                  <a:pt x="18053" y="22716"/>
                </a:cubicBezTo>
                <a:cubicBezTo>
                  <a:pt x="18272" y="23530"/>
                  <a:pt x="18616" y="24264"/>
                  <a:pt x="19097" y="24906"/>
                </a:cubicBezTo>
                <a:lnTo>
                  <a:pt x="19464" y="24631"/>
                </a:lnTo>
                <a:cubicBezTo>
                  <a:pt x="19017" y="24035"/>
                  <a:pt x="18696" y="23359"/>
                  <a:pt x="18489" y="22602"/>
                </a:cubicBezTo>
                <a:cubicBezTo>
                  <a:pt x="18306" y="21913"/>
                  <a:pt x="18226" y="21133"/>
                  <a:pt x="18237" y="20308"/>
                </a:cubicBezTo>
                <a:cubicBezTo>
                  <a:pt x="18260" y="18931"/>
                  <a:pt x="18558" y="17371"/>
                  <a:pt x="19143" y="15536"/>
                </a:cubicBezTo>
                <a:cubicBezTo>
                  <a:pt x="19235" y="15226"/>
                  <a:pt x="19338" y="14917"/>
                  <a:pt x="19430" y="14619"/>
                </a:cubicBezTo>
                <a:cubicBezTo>
                  <a:pt x="19888" y="13219"/>
                  <a:pt x="20359" y="11774"/>
                  <a:pt x="20599" y="10317"/>
                </a:cubicBezTo>
                <a:cubicBezTo>
                  <a:pt x="20887" y="8665"/>
                  <a:pt x="20841" y="7243"/>
                  <a:pt x="20462" y="5959"/>
                </a:cubicBezTo>
                <a:cubicBezTo>
                  <a:pt x="20176" y="4984"/>
                  <a:pt x="19682" y="4090"/>
                  <a:pt x="19006" y="3287"/>
                </a:cubicBezTo>
                <a:cubicBezTo>
                  <a:pt x="18351" y="2530"/>
                  <a:pt x="17561" y="1887"/>
                  <a:pt x="16631" y="1360"/>
                </a:cubicBezTo>
                <a:cubicBezTo>
                  <a:pt x="15736" y="843"/>
                  <a:pt x="14750" y="476"/>
                  <a:pt x="13718" y="247"/>
                </a:cubicBezTo>
                <a:cubicBezTo>
                  <a:pt x="12973" y="83"/>
                  <a:pt x="12227" y="1"/>
                  <a:pt x="1149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ubTitle" idx="1"/>
          </p:nvPr>
        </p:nvSpPr>
        <p:spPr>
          <a:xfrm>
            <a:off x="1595500" y="1787550"/>
            <a:ext cx="42633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ubTitle" idx="2"/>
          </p:nvPr>
        </p:nvSpPr>
        <p:spPr>
          <a:xfrm>
            <a:off x="1595500" y="2909462"/>
            <a:ext cx="42633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ubTitle" idx="3"/>
          </p:nvPr>
        </p:nvSpPr>
        <p:spPr>
          <a:xfrm>
            <a:off x="1595500" y="4031387"/>
            <a:ext cx="42633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title" idx="4"/>
          </p:nvPr>
        </p:nvSpPr>
        <p:spPr>
          <a:xfrm>
            <a:off x="720001" y="1558063"/>
            <a:ext cx="6861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title" idx="5"/>
          </p:nvPr>
        </p:nvSpPr>
        <p:spPr>
          <a:xfrm>
            <a:off x="720001" y="2679381"/>
            <a:ext cx="6861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title" idx="6"/>
          </p:nvPr>
        </p:nvSpPr>
        <p:spPr>
          <a:xfrm>
            <a:off x="720001" y="3800700"/>
            <a:ext cx="6861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ubTitle" idx="7"/>
          </p:nvPr>
        </p:nvSpPr>
        <p:spPr>
          <a:xfrm>
            <a:off x="1595500" y="1426075"/>
            <a:ext cx="42633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subTitle" idx="8"/>
          </p:nvPr>
        </p:nvSpPr>
        <p:spPr>
          <a:xfrm>
            <a:off x="1595500" y="2546800"/>
            <a:ext cx="42633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ubTitle" idx="9"/>
          </p:nvPr>
        </p:nvSpPr>
        <p:spPr>
          <a:xfrm>
            <a:off x="1595500" y="3667538"/>
            <a:ext cx="42633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" name="Google Shape;27;p17"/>
          <p:cNvSpPr/>
          <p:nvPr/>
        </p:nvSpPr>
        <p:spPr>
          <a:xfrm rot="-3449978">
            <a:off x="7852389" y="391513"/>
            <a:ext cx="2222170" cy="1943054"/>
          </a:xfrm>
          <a:custGeom>
            <a:avLst/>
            <a:gdLst/>
            <a:ahLst/>
            <a:cxnLst/>
            <a:rect l="l" t="t" r="r" b="b"/>
            <a:pathLst>
              <a:path w="49584" h="43356" extrusionOk="0">
                <a:moveTo>
                  <a:pt x="35408" y="4381"/>
                </a:moveTo>
                <a:cubicBezTo>
                  <a:pt x="35694" y="4473"/>
                  <a:pt x="35958" y="4577"/>
                  <a:pt x="36210" y="4692"/>
                </a:cubicBezTo>
                <a:cubicBezTo>
                  <a:pt x="36474" y="4817"/>
                  <a:pt x="36738" y="4955"/>
                  <a:pt x="36899" y="5173"/>
                </a:cubicBezTo>
                <a:cubicBezTo>
                  <a:pt x="37024" y="5345"/>
                  <a:pt x="37082" y="5620"/>
                  <a:pt x="36944" y="5781"/>
                </a:cubicBezTo>
                <a:cubicBezTo>
                  <a:pt x="36867" y="5878"/>
                  <a:pt x="36748" y="5920"/>
                  <a:pt x="36614" y="5920"/>
                </a:cubicBezTo>
                <a:cubicBezTo>
                  <a:pt x="36433" y="5920"/>
                  <a:pt x="36226" y="5843"/>
                  <a:pt x="36061" y="5724"/>
                </a:cubicBezTo>
                <a:cubicBezTo>
                  <a:pt x="35740" y="5482"/>
                  <a:pt x="35510" y="5104"/>
                  <a:pt x="35441" y="4669"/>
                </a:cubicBezTo>
                <a:cubicBezTo>
                  <a:pt x="35419" y="4577"/>
                  <a:pt x="35408" y="4473"/>
                  <a:pt x="35408" y="4381"/>
                </a:cubicBezTo>
                <a:close/>
                <a:moveTo>
                  <a:pt x="8500" y="30945"/>
                </a:moveTo>
                <a:cubicBezTo>
                  <a:pt x="8809" y="30991"/>
                  <a:pt x="9130" y="31095"/>
                  <a:pt x="9372" y="31312"/>
                </a:cubicBezTo>
                <a:cubicBezTo>
                  <a:pt x="9566" y="31473"/>
                  <a:pt x="9681" y="31748"/>
                  <a:pt x="9693" y="32000"/>
                </a:cubicBezTo>
                <a:cubicBezTo>
                  <a:pt x="9693" y="32127"/>
                  <a:pt x="9658" y="32310"/>
                  <a:pt x="9509" y="32448"/>
                </a:cubicBezTo>
                <a:cubicBezTo>
                  <a:pt x="9410" y="32541"/>
                  <a:pt x="9294" y="32570"/>
                  <a:pt x="9186" y="32570"/>
                </a:cubicBezTo>
                <a:cubicBezTo>
                  <a:pt x="9095" y="32570"/>
                  <a:pt x="9010" y="32549"/>
                  <a:pt x="8947" y="32528"/>
                </a:cubicBezTo>
                <a:cubicBezTo>
                  <a:pt x="8637" y="32425"/>
                  <a:pt x="8385" y="32150"/>
                  <a:pt x="8327" y="31863"/>
                </a:cubicBezTo>
                <a:cubicBezTo>
                  <a:pt x="8270" y="31541"/>
                  <a:pt x="8350" y="31220"/>
                  <a:pt x="8500" y="30945"/>
                </a:cubicBezTo>
                <a:close/>
                <a:moveTo>
                  <a:pt x="49434" y="0"/>
                </a:moveTo>
                <a:cubicBezTo>
                  <a:pt x="48835" y="207"/>
                  <a:pt x="48196" y="266"/>
                  <a:pt x="47549" y="266"/>
                </a:cubicBezTo>
                <a:cubicBezTo>
                  <a:pt x="47081" y="266"/>
                  <a:pt x="46609" y="235"/>
                  <a:pt x="46143" y="206"/>
                </a:cubicBezTo>
                <a:lnTo>
                  <a:pt x="46005" y="195"/>
                </a:lnTo>
                <a:cubicBezTo>
                  <a:pt x="45182" y="139"/>
                  <a:pt x="44332" y="94"/>
                  <a:pt x="43474" y="94"/>
                </a:cubicBezTo>
                <a:cubicBezTo>
                  <a:pt x="42408" y="94"/>
                  <a:pt x="41331" y="164"/>
                  <a:pt x="40282" y="367"/>
                </a:cubicBezTo>
                <a:cubicBezTo>
                  <a:pt x="38642" y="688"/>
                  <a:pt x="36451" y="1434"/>
                  <a:pt x="35281" y="3211"/>
                </a:cubicBezTo>
                <a:cubicBezTo>
                  <a:pt x="35166" y="3384"/>
                  <a:pt x="35074" y="3579"/>
                  <a:pt x="35029" y="3797"/>
                </a:cubicBezTo>
                <a:cubicBezTo>
                  <a:pt x="34421" y="3647"/>
                  <a:pt x="33779" y="3556"/>
                  <a:pt x="33091" y="3522"/>
                </a:cubicBezTo>
                <a:cubicBezTo>
                  <a:pt x="32890" y="3511"/>
                  <a:pt x="32687" y="3506"/>
                  <a:pt x="32483" y="3506"/>
                </a:cubicBezTo>
                <a:cubicBezTo>
                  <a:pt x="31555" y="3506"/>
                  <a:pt x="30598" y="3613"/>
                  <a:pt x="29696" y="3820"/>
                </a:cubicBezTo>
                <a:cubicBezTo>
                  <a:pt x="28583" y="4072"/>
                  <a:pt x="27516" y="4634"/>
                  <a:pt x="26633" y="5426"/>
                </a:cubicBezTo>
                <a:cubicBezTo>
                  <a:pt x="25727" y="6239"/>
                  <a:pt x="25073" y="7249"/>
                  <a:pt x="24741" y="8339"/>
                </a:cubicBezTo>
                <a:cubicBezTo>
                  <a:pt x="24499" y="9130"/>
                  <a:pt x="24431" y="9991"/>
                  <a:pt x="24522" y="10839"/>
                </a:cubicBezTo>
                <a:cubicBezTo>
                  <a:pt x="24614" y="11688"/>
                  <a:pt x="24878" y="12514"/>
                  <a:pt x="25279" y="13236"/>
                </a:cubicBezTo>
                <a:cubicBezTo>
                  <a:pt x="25865" y="14268"/>
                  <a:pt x="26691" y="15037"/>
                  <a:pt x="27494" y="15794"/>
                </a:cubicBezTo>
                <a:cubicBezTo>
                  <a:pt x="28526" y="16769"/>
                  <a:pt x="29512" y="17686"/>
                  <a:pt x="29982" y="19120"/>
                </a:cubicBezTo>
                <a:cubicBezTo>
                  <a:pt x="30234" y="19911"/>
                  <a:pt x="30338" y="20749"/>
                  <a:pt x="30292" y="21621"/>
                </a:cubicBezTo>
                <a:cubicBezTo>
                  <a:pt x="30257" y="22469"/>
                  <a:pt x="30074" y="23306"/>
                  <a:pt x="29742" y="24109"/>
                </a:cubicBezTo>
                <a:cubicBezTo>
                  <a:pt x="29420" y="24924"/>
                  <a:pt x="28973" y="25658"/>
                  <a:pt x="28422" y="26277"/>
                </a:cubicBezTo>
                <a:cubicBezTo>
                  <a:pt x="27849" y="26943"/>
                  <a:pt x="27172" y="27458"/>
                  <a:pt x="26426" y="27814"/>
                </a:cubicBezTo>
                <a:cubicBezTo>
                  <a:pt x="25341" y="28345"/>
                  <a:pt x="24070" y="28605"/>
                  <a:pt x="22505" y="28605"/>
                </a:cubicBezTo>
                <a:cubicBezTo>
                  <a:pt x="21904" y="28605"/>
                  <a:pt x="21260" y="28567"/>
                  <a:pt x="20566" y="28491"/>
                </a:cubicBezTo>
                <a:cubicBezTo>
                  <a:pt x="19901" y="28411"/>
                  <a:pt x="19223" y="28319"/>
                  <a:pt x="18570" y="28215"/>
                </a:cubicBezTo>
                <a:cubicBezTo>
                  <a:pt x="17262" y="28026"/>
                  <a:pt x="15922" y="27825"/>
                  <a:pt x="14571" y="27825"/>
                </a:cubicBezTo>
                <a:cubicBezTo>
                  <a:pt x="14535" y="27825"/>
                  <a:pt x="14500" y="27825"/>
                  <a:pt x="14464" y="27825"/>
                </a:cubicBezTo>
                <a:cubicBezTo>
                  <a:pt x="13351" y="27825"/>
                  <a:pt x="12308" y="27986"/>
                  <a:pt x="11367" y="28296"/>
                </a:cubicBezTo>
                <a:cubicBezTo>
                  <a:pt x="10289" y="28651"/>
                  <a:pt x="9394" y="29191"/>
                  <a:pt x="8706" y="29902"/>
                </a:cubicBezTo>
                <a:cubicBezTo>
                  <a:pt x="8523" y="30085"/>
                  <a:pt x="8373" y="30269"/>
                  <a:pt x="8248" y="30452"/>
                </a:cubicBezTo>
                <a:cubicBezTo>
                  <a:pt x="8144" y="30452"/>
                  <a:pt x="8041" y="30452"/>
                  <a:pt x="7937" y="30440"/>
                </a:cubicBezTo>
                <a:cubicBezTo>
                  <a:pt x="7906" y="30440"/>
                  <a:pt x="7875" y="30440"/>
                  <a:pt x="7844" y="30440"/>
                </a:cubicBezTo>
                <a:cubicBezTo>
                  <a:pt x="7038" y="30440"/>
                  <a:pt x="6221" y="30577"/>
                  <a:pt x="5414" y="30830"/>
                </a:cubicBezTo>
                <a:cubicBezTo>
                  <a:pt x="4577" y="31095"/>
                  <a:pt x="3797" y="31485"/>
                  <a:pt x="3086" y="31977"/>
                </a:cubicBezTo>
                <a:cubicBezTo>
                  <a:pt x="2363" y="32494"/>
                  <a:pt x="1744" y="33113"/>
                  <a:pt x="1274" y="33801"/>
                </a:cubicBezTo>
                <a:cubicBezTo>
                  <a:pt x="769" y="34535"/>
                  <a:pt x="425" y="35326"/>
                  <a:pt x="265" y="36175"/>
                </a:cubicBezTo>
                <a:cubicBezTo>
                  <a:pt x="0" y="37586"/>
                  <a:pt x="230" y="39032"/>
                  <a:pt x="941" y="40350"/>
                </a:cubicBezTo>
                <a:cubicBezTo>
                  <a:pt x="1274" y="40969"/>
                  <a:pt x="1710" y="41543"/>
                  <a:pt x="2215" y="42060"/>
                </a:cubicBezTo>
                <a:cubicBezTo>
                  <a:pt x="2730" y="42575"/>
                  <a:pt x="3304" y="43011"/>
                  <a:pt x="3935" y="43355"/>
                </a:cubicBezTo>
                <a:lnTo>
                  <a:pt x="4164" y="42965"/>
                </a:lnTo>
                <a:cubicBezTo>
                  <a:pt x="2972" y="42289"/>
                  <a:pt x="1973" y="41291"/>
                  <a:pt x="1343" y="40133"/>
                </a:cubicBezTo>
                <a:cubicBezTo>
                  <a:pt x="689" y="38905"/>
                  <a:pt x="471" y="37563"/>
                  <a:pt x="712" y="36267"/>
                </a:cubicBezTo>
                <a:cubicBezTo>
                  <a:pt x="861" y="35476"/>
                  <a:pt x="1182" y="34742"/>
                  <a:pt x="1652" y="34054"/>
                </a:cubicBezTo>
                <a:cubicBezTo>
                  <a:pt x="2100" y="33411"/>
                  <a:pt x="2673" y="32838"/>
                  <a:pt x="3350" y="32356"/>
                </a:cubicBezTo>
                <a:cubicBezTo>
                  <a:pt x="4015" y="31886"/>
                  <a:pt x="4761" y="31519"/>
                  <a:pt x="5552" y="31266"/>
                </a:cubicBezTo>
                <a:cubicBezTo>
                  <a:pt x="6344" y="31014"/>
                  <a:pt x="7146" y="30899"/>
                  <a:pt x="7937" y="30899"/>
                </a:cubicBezTo>
                <a:cubicBezTo>
                  <a:pt x="7960" y="30899"/>
                  <a:pt x="7983" y="30911"/>
                  <a:pt x="8006" y="30911"/>
                </a:cubicBezTo>
                <a:cubicBezTo>
                  <a:pt x="7858" y="31266"/>
                  <a:pt x="7812" y="31622"/>
                  <a:pt x="7881" y="31954"/>
                </a:cubicBezTo>
                <a:cubicBezTo>
                  <a:pt x="7972" y="32402"/>
                  <a:pt x="8339" y="32815"/>
                  <a:pt x="8809" y="32964"/>
                </a:cubicBezTo>
                <a:cubicBezTo>
                  <a:pt x="8939" y="33007"/>
                  <a:pt x="9068" y="33029"/>
                  <a:pt x="9192" y="33029"/>
                </a:cubicBezTo>
                <a:cubicBezTo>
                  <a:pt x="9428" y="33029"/>
                  <a:pt x="9646" y="32950"/>
                  <a:pt x="9818" y="32792"/>
                </a:cubicBezTo>
                <a:cubicBezTo>
                  <a:pt x="10037" y="32597"/>
                  <a:pt x="10151" y="32310"/>
                  <a:pt x="10151" y="32000"/>
                </a:cubicBezTo>
                <a:cubicBezTo>
                  <a:pt x="10140" y="31610"/>
                  <a:pt x="9956" y="31209"/>
                  <a:pt x="9670" y="30957"/>
                </a:cubicBezTo>
                <a:cubicBezTo>
                  <a:pt x="9405" y="30728"/>
                  <a:pt x="9084" y="30601"/>
                  <a:pt x="8763" y="30532"/>
                </a:cubicBezTo>
                <a:cubicBezTo>
                  <a:pt x="8855" y="30406"/>
                  <a:pt x="8947" y="30303"/>
                  <a:pt x="9027" y="30223"/>
                </a:cubicBezTo>
                <a:cubicBezTo>
                  <a:pt x="9670" y="29558"/>
                  <a:pt x="10507" y="29064"/>
                  <a:pt x="11505" y="28732"/>
                </a:cubicBezTo>
                <a:cubicBezTo>
                  <a:pt x="12400" y="28434"/>
                  <a:pt x="13397" y="28284"/>
                  <a:pt x="14475" y="28284"/>
                </a:cubicBezTo>
                <a:cubicBezTo>
                  <a:pt x="14510" y="28284"/>
                  <a:pt x="14544" y="28284"/>
                  <a:pt x="14578" y="28284"/>
                </a:cubicBezTo>
                <a:cubicBezTo>
                  <a:pt x="15887" y="28284"/>
                  <a:pt x="17216" y="28485"/>
                  <a:pt x="18501" y="28674"/>
                </a:cubicBezTo>
                <a:cubicBezTo>
                  <a:pt x="19155" y="28766"/>
                  <a:pt x="19843" y="28870"/>
                  <a:pt x="20520" y="28938"/>
                </a:cubicBezTo>
                <a:cubicBezTo>
                  <a:pt x="21231" y="29018"/>
                  <a:pt x="21896" y="29064"/>
                  <a:pt x="22516" y="29064"/>
                </a:cubicBezTo>
                <a:cubicBezTo>
                  <a:pt x="24144" y="29064"/>
                  <a:pt x="25486" y="28789"/>
                  <a:pt x="26633" y="28227"/>
                </a:cubicBezTo>
                <a:cubicBezTo>
                  <a:pt x="27436" y="27837"/>
                  <a:pt x="28147" y="27287"/>
                  <a:pt x="28766" y="26587"/>
                </a:cubicBezTo>
                <a:cubicBezTo>
                  <a:pt x="29352" y="25921"/>
                  <a:pt x="29833" y="25141"/>
                  <a:pt x="30177" y="24282"/>
                </a:cubicBezTo>
                <a:cubicBezTo>
                  <a:pt x="30510" y="23433"/>
                  <a:pt x="30705" y="22549"/>
                  <a:pt x="30751" y="21644"/>
                </a:cubicBezTo>
                <a:cubicBezTo>
                  <a:pt x="30808" y="20714"/>
                  <a:pt x="30693" y="19820"/>
                  <a:pt x="30418" y="18983"/>
                </a:cubicBezTo>
                <a:cubicBezTo>
                  <a:pt x="29902" y="17434"/>
                  <a:pt x="28835" y="16425"/>
                  <a:pt x="27803" y="15461"/>
                </a:cubicBezTo>
                <a:cubicBezTo>
                  <a:pt x="27035" y="14727"/>
                  <a:pt x="26232" y="13982"/>
                  <a:pt x="25681" y="13007"/>
                </a:cubicBezTo>
                <a:cubicBezTo>
                  <a:pt x="25302" y="12341"/>
                  <a:pt x="25062" y="11573"/>
                  <a:pt x="24970" y="10793"/>
                </a:cubicBezTo>
                <a:cubicBezTo>
                  <a:pt x="24889" y="10002"/>
                  <a:pt x="24958" y="9199"/>
                  <a:pt x="25188" y="8465"/>
                </a:cubicBezTo>
                <a:cubicBezTo>
                  <a:pt x="25796" y="6446"/>
                  <a:pt x="27654" y="4760"/>
                  <a:pt x="29798" y="4267"/>
                </a:cubicBezTo>
                <a:cubicBezTo>
                  <a:pt x="30672" y="4070"/>
                  <a:pt x="31583" y="3965"/>
                  <a:pt x="32477" y="3965"/>
                </a:cubicBezTo>
                <a:cubicBezTo>
                  <a:pt x="32675" y="3965"/>
                  <a:pt x="32872" y="3970"/>
                  <a:pt x="33068" y="3980"/>
                </a:cubicBezTo>
                <a:cubicBezTo>
                  <a:pt x="33744" y="4003"/>
                  <a:pt x="34375" y="4095"/>
                  <a:pt x="34949" y="4244"/>
                </a:cubicBezTo>
                <a:cubicBezTo>
                  <a:pt x="34949" y="4416"/>
                  <a:pt x="34960" y="4588"/>
                  <a:pt x="34983" y="4748"/>
                </a:cubicBezTo>
                <a:cubicBezTo>
                  <a:pt x="35086" y="5299"/>
                  <a:pt x="35373" y="5781"/>
                  <a:pt x="35786" y="6091"/>
                </a:cubicBezTo>
                <a:cubicBezTo>
                  <a:pt x="36025" y="6270"/>
                  <a:pt x="36327" y="6378"/>
                  <a:pt x="36613" y="6378"/>
                </a:cubicBezTo>
                <a:cubicBezTo>
                  <a:pt x="36875" y="6378"/>
                  <a:pt x="37124" y="6287"/>
                  <a:pt x="37300" y="6079"/>
                </a:cubicBezTo>
                <a:cubicBezTo>
                  <a:pt x="37587" y="5724"/>
                  <a:pt x="37506" y="5219"/>
                  <a:pt x="37277" y="4898"/>
                </a:cubicBezTo>
                <a:cubicBezTo>
                  <a:pt x="37047" y="4600"/>
                  <a:pt x="36726" y="4416"/>
                  <a:pt x="36405" y="4279"/>
                </a:cubicBezTo>
                <a:cubicBezTo>
                  <a:pt x="36107" y="4141"/>
                  <a:pt x="35798" y="4014"/>
                  <a:pt x="35464" y="3912"/>
                </a:cubicBezTo>
                <a:cubicBezTo>
                  <a:pt x="35510" y="3751"/>
                  <a:pt x="35579" y="3601"/>
                  <a:pt x="35660" y="3464"/>
                </a:cubicBezTo>
                <a:cubicBezTo>
                  <a:pt x="36749" y="1824"/>
                  <a:pt x="38825" y="1113"/>
                  <a:pt x="40373" y="815"/>
                </a:cubicBezTo>
                <a:cubicBezTo>
                  <a:pt x="41382" y="619"/>
                  <a:pt x="42424" y="552"/>
                  <a:pt x="43462" y="552"/>
                </a:cubicBezTo>
                <a:cubicBezTo>
                  <a:pt x="44313" y="552"/>
                  <a:pt x="45161" y="597"/>
                  <a:pt x="45983" y="654"/>
                </a:cubicBezTo>
                <a:lnTo>
                  <a:pt x="46108" y="654"/>
                </a:lnTo>
                <a:cubicBezTo>
                  <a:pt x="46598" y="693"/>
                  <a:pt x="47095" y="730"/>
                  <a:pt x="47590" y="730"/>
                </a:cubicBezTo>
                <a:cubicBezTo>
                  <a:pt x="48268" y="730"/>
                  <a:pt x="48941" y="661"/>
                  <a:pt x="49584" y="436"/>
                </a:cubicBezTo>
                <a:lnTo>
                  <a:pt x="494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7"/>
          <p:cNvSpPr/>
          <p:nvPr/>
        </p:nvSpPr>
        <p:spPr>
          <a:xfrm rot="10800000">
            <a:off x="5607891" y="3441469"/>
            <a:ext cx="3211265" cy="2597933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rgbClr val="FFBA86">
              <a:alpha val="2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subTitle" idx="1"/>
          </p:nvPr>
        </p:nvSpPr>
        <p:spPr>
          <a:xfrm>
            <a:off x="3535013" y="1709175"/>
            <a:ext cx="3561000" cy="5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ubTitle" idx="2"/>
          </p:nvPr>
        </p:nvSpPr>
        <p:spPr>
          <a:xfrm>
            <a:off x="3535013" y="2836194"/>
            <a:ext cx="3561000" cy="5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subTitle" idx="3"/>
          </p:nvPr>
        </p:nvSpPr>
        <p:spPr>
          <a:xfrm>
            <a:off x="3535013" y="3963213"/>
            <a:ext cx="3561000" cy="5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subTitle" idx="4"/>
          </p:nvPr>
        </p:nvSpPr>
        <p:spPr>
          <a:xfrm>
            <a:off x="3535013" y="1254600"/>
            <a:ext cx="3561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ubTitle" idx="5"/>
          </p:nvPr>
        </p:nvSpPr>
        <p:spPr>
          <a:xfrm>
            <a:off x="3535013" y="2381619"/>
            <a:ext cx="3561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ubTitle" idx="6"/>
          </p:nvPr>
        </p:nvSpPr>
        <p:spPr>
          <a:xfrm>
            <a:off x="3535013" y="3508637"/>
            <a:ext cx="3561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7" name="Google Shape;37;p18"/>
          <p:cNvGrpSpPr/>
          <p:nvPr/>
        </p:nvGrpSpPr>
        <p:grpSpPr>
          <a:xfrm>
            <a:off x="-200693" y="-87913"/>
            <a:ext cx="9471898" cy="5528307"/>
            <a:chOff x="-200693" y="-87913"/>
            <a:chExt cx="9471898" cy="5528307"/>
          </a:xfrm>
        </p:grpSpPr>
        <p:sp>
          <p:nvSpPr>
            <p:cNvPr id="38" name="Google Shape;38;p18"/>
            <p:cNvSpPr/>
            <p:nvPr/>
          </p:nvSpPr>
          <p:spPr>
            <a:xfrm rot="-1317201">
              <a:off x="168262" y="3265448"/>
              <a:ext cx="729446" cy="2115285"/>
            </a:xfrm>
            <a:custGeom>
              <a:avLst/>
              <a:gdLst/>
              <a:ahLst/>
              <a:cxnLst/>
              <a:rect l="l" t="t" r="r" b="b"/>
              <a:pathLst>
                <a:path w="16276" h="47198" extrusionOk="0">
                  <a:moveTo>
                    <a:pt x="7948" y="3786"/>
                  </a:moveTo>
                  <a:cubicBezTo>
                    <a:pt x="8086" y="3786"/>
                    <a:pt x="8246" y="3820"/>
                    <a:pt x="8361" y="3969"/>
                  </a:cubicBezTo>
                  <a:cubicBezTo>
                    <a:pt x="8591" y="4255"/>
                    <a:pt x="8442" y="4726"/>
                    <a:pt x="8178" y="4979"/>
                  </a:cubicBezTo>
                  <a:cubicBezTo>
                    <a:pt x="7960" y="5162"/>
                    <a:pt x="7673" y="5288"/>
                    <a:pt x="7272" y="5357"/>
                  </a:cubicBezTo>
                  <a:cubicBezTo>
                    <a:pt x="7111" y="5035"/>
                    <a:pt x="7031" y="4680"/>
                    <a:pt x="7145" y="4336"/>
                  </a:cubicBezTo>
                  <a:cubicBezTo>
                    <a:pt x="7226" y="4072"/>
                    <a:pt x="7512" y="3843"/>
                    <a:pt x="7823" y="3797"/>
                  </a:cubicBezTo>
                  <a:cubicBezTo>
                    <a:pt x="7856" y="3786"/>
                    <a:pt x="7902" y="3786"/>
                    <a:pt x="7948" y="3786"/>
                  </a:cubicBezTo>
                  <a:close/>
                  <a:moveTo>
                    <a:pt x="3796" y="35705"/>
                  </a:moveTo>
                  <a:cubicBezTo>
                    <a:pt x="3923" y="35705"/>
                    <a:pt x="4038" y="35740"/>
                    <a:pt x="4117" y="35797"/>
                  </a:cubicBezTo>
                  <a:cubicBezTo>
                    <a:pt x="4244" y="35889"/>
                    <a:pt x="4336" y="35992"/>
                    <a:pt x="4416" y="36130"/>
                  </a:cubicBezTo>
                  <a:cubicBezTo>
                    <a:pt x="4244" y="36245"/>
                    <a:pt x="4061" y="36325"/>
                    <a:pt x="3865" y="36347"/>
                  </a:cubicBezTo>
                  <a:cubicBezTo>
                    <a:pt x="3853" y="36349"/>
                    <a:pt x="3841" y="36349"/>
                    <a:pt x="3828" y="36349"/>
                  </a:cubicBezTo>
                  <a:cubicBezTo>
                    <a:pt x="3700" y="36349"/>
                    <a:pt x="3558" y="36294"/>
                    <a:pt x="3464" y="36210"/>
                  </a:cubicBezTo>
                  <a:cubicBezTo>
                    <a:pt x="3418" y="36164"/>
                    <a:pt x="3360" y="36095"/>
                    <a:pt x="3360" y="36003"/>
                  </a:cubicBezTo>
                  <a:cubicBezTo>
                    <a:pt x="3349" y="35912"/>
                    <a:pt x="3406" y="35832"/>
                    <a:pt x="3510" y="35774"/>
                  </a:cubicBezTo>
                  <a:cubicBezTo>
                    <a:pt x="3602" y="35728"/>
                    <a:pt x="3693" y="35705"/>
                    <a:pt x="3796" y="35705"/>
                  </a:cubicBezTo>
                  <a:close/>
                  <a:moveTo>
                    <a:pt x="459" y="1"/>
                  </a:moveTo>
                  <a:lnTo>
                    <a:pt x="0" y="47"/>
                  </a:lnTo>
                  <a:cubicBezTo>
                    <a:pt x="80" y="860"/>
                    <a:pt x="344" y="1663"/>
                    <a:pt x="768" y="2409"/>
                  </a:cubicBezTo>
                  <a:cubicBezTo>
                    <a:pt x="1170" y="3131"/>
                    <a:pt x="1709" y="3763"/>
                    <a:pt x="2363" y="4313"/>
                  </a:cubicBezTo>
                  <a:cubicBezTo>
                    <a:pt x="3016" y="4852"/>
                    <a:pt x="3750" y="5265"/>
                    <a:pt x="4530" y="5529"/>
                  </a:cubicBezTo>
                  <a:cubicBezTo>
                    <a:pt x="5184" y="5759"/>
                    <a:pt x="5844" y="5871"/>
                    <a:pt x="6499" y="5871"/>
                  </a:cubicBezTo>
                  <a:cubicBezTo>
                    <a:pt x="6662" y="5871"/>
                    <a:pt x="6823" y="5864"/>
                    <a:pt x="6985" y="5850"/>
                  </a:cubicBezTo>
                  <a:lnTo>
                    <a:pt x="7043" y="5850"/>
                  </a:lnTo>
                  <a:cubicBezTo>
                    <a:pt x="7145" y="5999"/>
                    <a:pt x="7260" y="6136"/>
                    <a:pt x="7398" y="6263"/>
                  </a:cubicBezTo>
                  <a:cubicBezTo>
                    <a:pt x="7708" y="6561"/>
                    <a:pt x="8063" y="6791"/>
                    <a:pt x="8407" y="7020"/>
                  </a:cubicBezTo>
                  <a:cubicBezTo>
                    <a:pt x="8636" y="7169"/>
                    <a:pt x="8866" y="7318"/>
                    <a:pt x="9072" y="7479"/>
                  </a:cubicBezTo>
                  <a:cubicBezTo>
                    <a:pt x="9726" y="7984"/>
                    <a:pt x="10231" y="8672"/>
                    <a:pt x="10552" y="9463"/>
                  </a:cubicBezTo>
                  <a:cubicBezTo>
                    <a:pt x="10873" y="10266"/>
                    <a:pt x="10976" y="11114"/>
                    <a:pt x="10851" y="11917"/>
                  </a:cubicBezTo>
                  <a:cubicBezTo>
                    <a:pt x="10736" y="12732"/>
                    <a:pt x="10380" y="13512"/>
                    <a:pt x="9852" y="14177"/>
                  </a:cubicBezTo>
                  <a:cubicBezTo>
                    <a:pt x="9314" y="14853"/>
                    <a:pt x="8625" y="15358"/>
                    <a:pt x="7856" y="15645"/>
                  </a:cubicBezTo>
                  <a:cubicBezTo>
                    <a:pt x="7249" y="15875"/>
                    <a:pt x="6618" y="15989"/>
                    <a:pt x="5942" y="16092"/>
                  </a:cubicBezTo>
                  <a:cubicBezTo>
                    <a:pt x="5552" y="16161"/>
                    <a:pt x="5150" y="16219"/>
                    <a:pt x="4760" y="16322"/>
                  </a:cubicBezTo>
                  <a:cubicBezTo>
                    <a:pt x="4152" y="16459"/>
                    <a:pt x="3625" y="16666"/>
                    <a:pt x="3189" y="16941"/>
                  </a:cubicBezTo>
                  <a:cubicBezTo>
                    <a:pt x="2649" y="17274"/>
                    <a:pt x="2259" y="17687"/>
                    <a:pt x="2030" y="18169"/>
                  </a:cubicBezTo>
                  <a:cubicBezTo>
                    <a:pt x="1744" y="18765"/>
                    <a:pt x="1709" y="19453"/>
                    <a:pt x="1915" y="20175"/>
                  </a:cubicBezTo>
                  <a:cubicBezTo>
                    <a:pt x="2099" y="20807"/>
                    <a:pt x="2466" y="21426"/>
                    <a:pt x="2970" y="21919"/>
                  </a:cubicBezTo>
                  <a:cubicBezTo>
                    <a:pt x="3842" y="22767"/>
                    <a:pt x="4966" y="23261"/>
                    <a:pt x="6067" y="23731"/>
                  </a:cubicBezTo>
                  <a:cubicBezTo>
                    <a:pt x="6159" y="23777"/>
                    <a:pt x="6251" y="23812"/>
                    <a:pt x="6343" y="23858"/>
                  </a:cubicBezTo>
                  <a:cubicBezTo>
                    <a:pt x="7433" y="24327"/>
                    <a:pt x="8648" y="24913"/>
                    <a:pt x="9393" y="25910"/>
                  </a:cubicBezTo>
                  <a:cubicBezTo>
                    <a:pt x="9956" y="26667"/>
                    <a:pt x="10231" y="27642"/>
                    <a:pt x="10173" y="28721"/>
                  </a:cubicBezTo>
                  <a:cubicBezTo>
                    <a:pt x="10127" y="29718"/>
                    <a:pt x="9795" y="30762"/>
                    <a:pt x="9256" y="31657"/>
                  </a:cubicBezTo>
                  <a:cubicBezTo>
                    <a:pt x="8167" y="33423"/>
                    <a:pt x="6388" y="34719"/>
                    <a:pt x="4795" y="35866"/>
                  </a:cubicBezTo>
                  <a:cubicBezTo>
                    <a:pt x="4691" y="35694"/>
                    <a:pt x="4553" y="35545"/>
                    <a:pt x="4382" y="35419"/>
                  </a:cubicBezTo>
                  <a:cubicBezTo>
                    <a:pt x="4219" y="35307"/>
                    <a:pt x="4013" y="35249"/>
                    <a:pt x="3805" y="35249"/>
                  </a:cubicBezTo>
                  <a:cubicBezTo>
                    <a:pt x="3630" y="35249"/>
                    <a:pt x="3455" y="35289"/>
                    <a:pt x="3304" y="35373"/>
                  </a:cubicBezTo>
                  <a:cubicBezTo>
                    <a:pt x="3039" y="35511"/>
                    <a:pt x="2891" y="35740"/>
                    <a:pt x="2902" y="36003"/>
                  </a:cubicBezTo>
                  <a:cubicBezTo>
                    <a:pt x="2902" y="36210"/>
                    <a:pt x="2993" y="36405"/>
                    <a:pt x="3154" y="36543"/>
                  </a:cubicBezTo>
                  <a:cubicBezTo>
                    <a:pt x="3338" y="36716"/>
                    <a:pt x="3603" y="36807"/>
                    <a:pt x="3854" y="36807"/>
                  </a:cubicBezTo>
                  <a:cubicBezTo>
                    <a:pt x="3869" y="36807"/>
                    <a:pt x="3885" y="36807"/>
                    <a:pt x="3900" y="36806"/>
                  </a:cubicBezTo>
                  <a:cubicBezTo>
                    <a:pt x="4175" y="36783"/>
                    <a:pt x="4416" y="36669"/>
                    <a:pt x="4634" y="36543"/>
                  </a:cubicBezTo>
                  <a:lnTo>
                    <a:pt x="4703" y="36714"/>
                  </a:lnTo>
                  <a:cubicBezTo>
                    <a:pt x="4737" y="36795"/>
                    <a:pt x="4772" y="36864"/>
                    <a:pt x="4795" y="36944"/>
                  </a:cubicBezTo>
                  <a:cubicBezTo>
                    <a:pt x="5563" y="38676"/>
                    <a:pt x="7260" y="39938"/>
                    <a:pt x="9130" y="40178"/>
                  </a:cubicBezTo>
                  <a:cubicBezTo>
                    <a:pt x="9403" y="40214"/>
                    <a:pt x="9678" y="40227"/>
                    <a:pt x="9953" y="40227"/>
                  </a:cubicBezTo>
                  <a:cubicBezTo>
                    <a:pt x="10381" y="40227"/>
                    <a:pt x="10809" y="40195"/>
                    <a:pt x="11229" y="40167"/>
                  </a:cubicBezTo>
                  <a:cubicBezTo>
                    <a:pt x="11619" y="40144"/>
                    <a:pt x="12031" y="40110"/>
                    <a:pt x="12433" y="40110"/>
                  </a:cubicBezTo>
                  <a:cubicBezTo>
                    <a:pt x="14050" y="40110"/>
                    <a:pt x="14853" y="40660"/>
                    <a:pt x="15243" y="41131"/>
                  </a:cubicBezTo>
                  <a:cubicBezTo>
                    <a:pt x="15622" y="41578"/>
                    <a:pt x="15805" y="42197"/>
                    <a:pt x="15760" y="42874"/>
                  </a:cubicBezTo>
                  <a:cubicBezTo>
                    <a:pt x="15714" y="43516"/>
                    <a:pt x="15461" y="44170"/>
                    <a:pt x="15071" y="44686"/>
                  </a:cubicBezTo>
                  <a:cubicBezTo>
                    <a:pt x="14692" y="45168"/>
                    <a:pt x="14200" y="45581"/>
                    <a:pt x="13568" y="45948"/>
                  </a:cubicBezTo>
                  <a:cubicBezTo>
                    <a:pt x="13053" y="46246"/>
                    <a:pt x="12444" y="46510"/>
                    <a:pt x="11687" y="46762"/>
                  </a:cubicBezTo>
                  <a:lnTo>
                    <a:pt x="11837" y="47198"/>
                  </a:lnTo>
                  <a:cubicBezTo>
                    <a:pt x="12617" y="46934"/>
                    <a:pt x="13259" y="46659"/>
                    <a:pt x="13798" y="46349"/>
                  </a:cubicBezTo>
                  <a:cubicBezTo>
                    <a:pt x="14486" y="45948"/>
                    <a:pt x="15014" y="45500"/>
                    <a:pt x="15426" y="44962"/>
                  </a:cubicBezTo>
                  <a:cubicBezTo>
                    <a:pt x="15885" y="44376"/>
                    <a:pt x="16160" y="43642"/>
                    <a:pt x="16218" y="42908"/>
                  </a:cubicBezTo>
                  <a:cubicBezTo>
                    <a:pt x="16275" y="42105"/>
                    <a:pt x="16046" y="41371"/>
                    <a:pt x="15599" y="40833"/>
                  </a:cubicBezTo>
                  <a:cubicBezTo>
                    <a:pt x="15140" y="40293"/>
                    <a:pt x="14234" y="39651"/>
                    <a:pt x="12433" y="39651"/>
                  </a:cubicBezTo>
                  <a:cubicBezTo>
                    <a:pt x="12020" y="39651"/>
                    <a:pt x="11596" y="39686"/>
                    <a:pt x="11195" y="39709"/>
                  </a:cubicBezTo>
                  <a:cubicBezTo>
                    <a:pt x="10796" y="39741"/>
                    <a:pt x="10409" y="39767"/>
                    <a:pt x="10024" y="39767"/>
                  </a:cubicBezTo>
                  <a:cubicBezTo>
                    <a:pt x="9745" y="39767"/>
                    <a:pt x="9467" y="39754"/>
                    <a:pt x="9187" y="39720"/>
                  </a:cubicBezTo>
                  <a:cubicBezTo>
                    <a:pt x="8350" y="39617"/>
                    <a:pt x="7535" y="39284"/>
                    <a:pt x="6824" y="38756"/>
                  </a:cubicBezTo>
                  <a:cubicBezTo>
                    <a:pt x="6113" y="38217"/>
                    <a:pt x="5563" y="37529"/>
                    <a:pt x="5218" y="36760"/>
                  </a:cubicBezTo>
                  <a:cubicBezTo>
                    <a:pt x="5185" y="36692"/>
                    <a:pt x="5162" y="36623"/>
                    <a:pt x="5127" y="36543"/>
                  </a:cubicBezTo>
                  <a:cubicBezTo>
                    <a:pt x="5093" y="36451"/>
                    <a:pt x="5058" y="36370"/>
                    <a:pt x="5012" y="36279"/>
                  </a:cubicBezTo>
                  <a:cubicBezTo>
                    <a:pt x="6653" y="35098"/>
                    <a:pt x="8499" y="33755"/>
                    <a:pt x="9646" y="31897"/>
                  </a:cubicBezTo>
                  <a:cubicBezTo>
                    <a:pt x="10231" y="30946"/>
                    <a:pt x="10586" y="29822"/>
                    <a:pt x="10632" y="28744"/>
                  </a:cubicBezTo>
                  <a:cubicBezTo>
                    <a:pt x="10690" y="27551"/>
                    <a:pt x="10392" y="26473"/>
                    <a:pt x="9760" y="25635"/>
                  </a:cubicBezTo>
                  <a:cubicBezTo>
                    <a:pt x="8947" y="24546"/>
                    <a:pt x="7662" y="23926"/>
                    <a:pt x="6526" y="23433"/>
                  </a:cubicBezTo>
                  <a:cubicBezTo>
                    <a:pt x="6434" y="23387"/>
                    <a:pt x="6343" y="23353"/>
                    <a:pt x="6251" y="23307"/>
                  </a:cubicBezTo>
                  <a:cubicBezTo>
                    <a:pt x="5196" y="22848"/>
                    <a:pt x="4094" y="22377"/>
                    <a:pt x="3292" y="21587"/>
                  </a:cubicBezTo>
                  <a:cubicBezTo>
                    <a:pt x="2845" y="21151"/>
                    <a:pt x="2512" y="20611"/>
                    <a:pt x="2351" y="20050"/>
                  </a:cubicBezTo>
                  <a:cubicBezTo>
                    <a:pt x="2179" y="19441"/>
                    <a:pt x="2213" y="18857"/>
                    <a:pt x="2443" y="18375"/>
                  </a:cubicBezTo>
                  <a:cubicBezTo>
                    <a:pt x="2638" y="17962"/>
                    <a:pt x="2970" y="17618"/>
                    <a:pt x="3429" y="17331"/>
                  </a:cubicBezTo>
                  <a:cubicBezTo>
                    <a:pt x="3819" y="17090"/>
                    <a:pt x="4301" y="16895"/>
                    <a:pt x="4863" y="16757"/>
                  </a:cubicBezTo>
                  <a:cubicBezTo>
                    <a:pt x="5241" y="16678"/>
                    <a:pt x="5631" y="16609"/>
                    <a:pt x="6021" y="16551"/>
                  </a:cubicBezTo>
                  <a:cubicBezTo>
                    <a:pt x="6687" y="16436"/>
                    <a:pt x="7375" y="16322"/>
                    <a:pt x="8017" y="16081"/>
                  </a:cubicBezTo>
                  <a:cubicBezTo>
                    <a:pt x="8866" y="15760"/>
                    <a:pt x="9623" y="15197"/>
                    <a:pt x="10208" y="14463"/>
                  </a:cubicBezTo>
                  <a:cubicBezTo>
                    <a:pt x="10793" y="13741"/>
                    <a:pt x="11172" y="12881"/>
                    <a:pt x="11309" y="11986"/>
                  </a:cubicBezTo>
                  <a:cubicBezTo>
                    <a:pt x="11435" y="11103"/>
                    <a:pt x="11320" y="10163"/>
                    <a:pt x="10976" y="9291"/>
                  </a:cubicBezTo>
                  <a:cubicBezTo>
                    <a:pt x="10632" y="8419"/>
                    <a:pt x="10071" y="7673"/>
                    <a:pt x="9359" y="7123"/>
                  </a:cubicBezTo>
                  <a:cubicBezTo>
                    <a:pt x="9130" y="6939"/>
                    <a:pt x="8889" y="6791"/>
                    <a:pt x="8659" y="6641"/>
                  </a:cubicBezTo>
                  <a:cubicBezTo>
                    <a:pt x="8315" y="6412"/>
                    <a:pt x="7994" y="6205"/>
                    <a:pt x="7708" y="5930"/>
                  </a:cubicBezTo>
                  <a:cubicBezTo>
                    <a:pt x="7662" y="5884"/>
                    <a:pt x="7604" y="5827"/>
                    <a:pt x="7558" y="5769"/>
                  </a:cubicBezTo>
                  <a:cubicBezTo>
                    <a:pt x="7879" y="5701"/>
                    <a:pt x="8213" y="5563"/>
                    <a:pt x="8488" y="5311"/>
                  </a:cubicBezTo>
                  <a:cubicBezTo>
                    <a:pt x="8694" y="5116"/>
                    <a:pt x="8855" y="4841"/>
                    <a:pt x="8912" y="4554"/>
                  </a:cubicBezTo>
                  <a:cubicBezTo>
                    <a:pt x="8970" y="4222"/>
                    <a:pt x="8901" y="3923"/>
                    <a:pt x="8717" y="3682"/>
                  </a:cubicBezTo>
                  <a:cubicBezTo>
                    <a:pt x="8538" y="3447"/>
                    <a:pt x="8266" y="3320"/>
                    <a:pt x="7953" y="3320"/>
                  </a:cubicBezTo>
                  <a:cubicBezTo>
                    <a:pt x="7884" y="3320"/>
                    <a:pt x="7814" y="3326"/>
                    <a:pt x="7742" y="3338"/>
                  </a:cubicBezTo>
                  <a:cubicBezTo>
                    <a:pt x="7260" y="3419"/>
                    <a:pt x="6847" y="3763"/>
                    <a:pt x="6710" y="4187"/>
                  </a:cubicBezTo>
                  <a:cubicBezTo>
                    <a:pt x="6584" y="4543"/>
                    <a:pt x="6607" y="4933"/>
                    <a:pt x="6755" y="5334"/>
                  </a:cubicBezTo>
                  <a:lnTo>
                    <a:pt x="6790" y="5402"/>
                  </a:lnTo>
                  <a:cubicBezTo>
                    <a:pt x="6682" y="5410"/>
                    <a:pt x="6574" y="5413"/>
                    <a:pt x="6466" y="5413"/>
                  </a:cubicBezTo>
                  <a:cubicBezTo>
                    <a:pt x="5871" y="5413"/>
                    <a:pt x="5271" y="5307"/>
                    <a:pt x="4680" y="5093"/>
                  </a:cubicBezTo>
                  <a:cubicBezTo>
                    <a:pt x="3946" y="4852"/>
                    <a:pt x="3269" y="4462"/>
                    <a:pt x="2661" y="3957"/>
                  </a:cubicBezTo>
                  <a:cubicBezTo>
                    <a:pt x="2042" y="3453"/>
                    <a:pt x="1548" y="2856"/>
                    <a:pt x="1158" y="2180"/>
                  </a:cubicBezTo>
                  <a:cubicBezTo>
                    <a:pt x="768" y="1492"/>
                    <a:pt x="528" y="758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8"/>
            <p:cNvSpPr/>
            <p:nvPr/>
          </p:nvSpPr>
          <p:spPr>
            <a:xfrm rot="-5262655">
              <a:off x="7908286" y="75150"/>
              <a:ext cx="1473766" cy="1194161"/>
            </a:xfrm>
            <a:custGeom>
              <a:avLst/>
              <a:gdLst/>
              <a:ahLst/>
              <a:cxnLst/>
              <a:rect l="l" t="t" r="r" b="b"/>
              <a:pathLst>
                <a:path w="32885" h="26646" extrusionOk="0">
                  <a:moveTo>
                    <a:pt x="32259" y="0"/>
                  </a:moveTo>
                  <a:cubicBezTo>
                    <a:pt x="30068" y="0"/>
                    <a:pt x="27896" y="871"/>
                    <a:pt x="26335" y="2410"/>
                  </a:cubicBezTo>
                  <a:cubicBezTo>
                    <a:pt x="24637" y="4096"/>
                    <a:pt x="23709" y="6528"/>
                    <a:pt x="23869" y="8924"/>
                  </a:cubicBezTo>
                  <a:cubicBezTo>
                    <a:pt x="23938" y="9911"/>
                    <a:pt x="24178" y="10909"/>
                    <a:pt x="24408" y="11873"/>
                  </a:cubicBezTo>
                  <a:cubicBezTo>
                    <a:pt x="24614" y="12721"/>
                    <a:pt x="24833" y="13604"/>
                    <a:pt x="24912" y="14442"/>
                  </a:cubicBezTo>
                  <a:cubicBezTo>
                    <a:pt x="25004" y="15382"/>
                    <a:pt x="24924" y="16150"/>
                    <a:pt x="24660" y="16873"/>
                  </a:cubicBezTo>
                  <a:cubicBezTo>
                    <a:pt x="24362" y="17687"/>
                    <a:pt x="23777" y="18433"/>
                    <a:pt x="22998" y="19030"/>
                  </a:cubicBezTo>
                  <a:cubicBezTo>
                    <a:pt x="22263" y="19580"/>
                    <a:pt x="21369" y="19981"/>
                    <a:pt x="20416" y="20188"/>
                  </a:cubicBezTo>
                  <a:cubicBezTo>
                    <a:pt x="19695" y="20351"/>
                    <a:pt x="18959" y="20414"/>
                    <a:pt x="18220" y="20414"/>
                  </a:cubicBezTo>
                  <a:cubicBezTo>
                    <a:pt x="17031" y="20414"/>
                    <a:pt x="15835" y="20250"/>
                    <a:pt x="14682" y="20073"/>
                  </a:cubicBezTo>
                  <a:cubicBezTo>
                    <a:pt x="14510" y="20039"/>
                    <a:pt x="14337" y="20016"/>
                    <a:pt x="14166" y="19993"/>
                  </a:cubicBezTo>
                  <a:cubicBezTo>
                    <a:pt x="12805" y="19769"/>
                    <a:pt x="11402" y="19545"/>
                    <a:pt x="9995" y="19545"/>
                  </a:cubicBezTo>
                  <a:cubicBezTo>
                    <a:pt x="9600" y="19545"/>
                    <a:pt x="9204" y="19563"/>
                    <a:pt x="8809" y="19603"/>
                  </a:cubicBezTo>
                  <a:cubicBezTo>
                    <a:pt x="7846" y="19706"/>
                    <a:pt x="6894" y="19947"/>
                    <a:pt x="5965" y="20325"/>
                  </a:cubicBezTo>
                  <a:cubicBezTo>
                    <a:pt x="5070" y="20704"/>
                    <a:pt x="4221" y="21197"/>
                    <a:pt x="3441" y="21805"/>
                  </a:cubicBezTo>
                  <a:cubicBezTo>
                    <a:pt x="2661" y="22413"/>
                    <a:pt x="1973" y="23124"/>
                    <a:pt x="1400" y="23904"/>
                  </a:cubicBezTo>
                  <a:cubicBezTo>
                    <a:pt x="803" y="24707"/>
                    <a:pt x="334" y="25578"/>
                    <a:pt x="0" y="26485"/>
                  </a:cubicBezTo>
                  <a:lnTo>
                    <a:pt x="436" y="26646"/>
                  </a:lnTo>
                  <a:cubicBezTo>
                    <a:pt x="746" y="25774"/>
                    <a:pt x="1193" y="24948"/>
                    <a:pt x="1767" y="24179"/>
                  </a:cubicBezTo>
                  <a:cubicBezTo>
                    <a:pt x="2317" y="23434"/>
                    <a:pt x="2983" y="22757"/>
                    <a:pt x="3729" y="22172"/>
                  </a:cubicBezTo>
                  <a:cubicBezTo>
                    <a:pt x="4474" y="21587"/>
                    <a:pt x="5288" y="21117"/>
                    <a:pt x="6148" y="20750"/>
                  </a:cubicBezTo>
                  <a:cubicBezTo>
                    <a:pt x="7032" y="20394"/>
                    <a:pt x="7937" y="20154"/>
                    <a:pt x="8855" y="20062"/>
                  </a:cubicBezTo>
                  <a:cubicBezTo>
                    <a:pt x="9231" y="20025"/>
                    <a:pt x="9610" y="20008"/>
                    <a:pt x="9988" y="20008"/>
                  </a:cubicBezTo>
                  <a:cubicBezTo>
                    <a:pt x="11364" y="20008"/>
                    <a:pt x="12748" y="20224"/>
                    <a:pt x="14097" y="20440"/>
                  </a:cubicBezTo>
                  <a:cubicBezTo>
                    <a:pt x="14269" y="20463"/>
                    <a:pt x="14441" y="20498"/>
                    <a:pt x="14613" y="20521"/>
                  </a:cubicBezTo>
                  <a:cubicBezTo>
                    <a:pt x="15789" y="20704"/>
                    <a:pt x="17007" y="20869"/>
                    <a:pt x="18224" y="20869"/>
                  </a:cubicBezTo>
                  <a:cubicBezTo>
                    <a:pt x="18990" y="20869"/>
                    <a:pt x="19755" y="20804"/>
                    <a:pt x="20508" y="20635"/>
                  </a:cubicBezTo>
                  <a:cubicBezTo>
                    <a:pt x="21529" y="20417"/>
                    <a:pt x="22481" y="19981"/>
                    <a:pt x="23273" y="19397"/>
                  </a:cubicBezTo>
                  <a:cubicBezTo>
                    <a:pt x="24133" y="18754"/>
                    <a:pt x="24764" y="17940"/>
                    <a:pt x="25085" y="17034"/>
                  </a:cubicBezTo>
                  <a:cubicBezTo>
                    <a:pt x="25371" y="16254"/>
                    <a:pt x="25463" y="15393"/>
                    <a:pt x="25371" y="14407"/>
                  </a:cubicBezTo>
                  <a:cubicBezTo>
                    <a:pt x="25279" y="13524"/>
                    <a:pt x="25062" y="12630"/>
                    <a:pt x="24856" y="11769"/>
                  </a:cubicBezTo>
                  <a:cubicBezTo>
                    <a:pt x="24626" y="10817"/>
                    <a:pt x="24385" y="9842"/>
                    <a:pt x="24328" y="8891"/>
                  </a:cubicBezTo>
                  <a:cubicBezTo>
                    <a:pt x="24178" y="6631"/>
                    <a:pt x="25050" y="4326"/>
                    <a:pt x="26656" y="2743"/>
                  </a:cubicBezTo>
                  <a:cubicBezTo>
                    <a:pt x="28128" y="1292"/>
                    <a:pt x="30179" y="458"/>
                    <a:pt x="32230" y="458"/>
                  </a:cubicBezTo>
                  <a:cubicBezTo>
                    <a:pt x="32433" y="458"/>
                    <a:pt x="32636" y="466"/>
                    <a:pt x="32838" y="483"/>
                  </a:cubicBezTo>
                  <a:lnTo>
                    <a:pt x="32884" y="24"/>
                  </a:lnTo>
                  <a:cubicBezTo>
                    <a:pt x="32676" y="8"/>
                    <a:pt x="32467" y="0"/>
                    <a:pt x="32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18"/>
          <p:cNvGrpSpPr/>
          <p:nvPr/>
        </p:nvGrpSpPr>
        <p:grpSpPr>
          <a:xfrm>
            <a:off x="-1571177" y="-207910"/>
            <a:ext cx="13271784" cy="7441824"/>
            <a:chOff x="-1571177" y="-207910"/>
            <a:chExt cx="13271784" cy="7441824"/>
          </a:xfrm>
        </p:grpSpPr>
        <p:sp>
          <p:nvSpPr>
            <p:cNvPr id="41" name="Google Shape;41;p18"/>
            <p:cNvSpPr/>
            <p:nvPr/>
          </p:nvSpPr>
          <p:spPr>
            <a:xfrm rot="9735614">
              <a:off x="8170026" y="219536"/>
              <a:ext cx="3211152" cy="2597841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509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8"/>
            <p:cNvSpPr/>
            <p:nvPr/>
          </p:nvSpPr>
          <p:spPr>
            <a:xfrm rot="3543533">
              <a:off x="-1237155" y="3890038"/>
              <a:ext cx="3211162" cy="2597849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509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4772325" y="1130388"/>
            <a:ext cx="3658500" cy="10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subTitle" idx="1"/>
          </p:nvPr>
        </p:nvSpPr>
        <p:spPr>
          <a:xfrm>
            <a:off x="4772325" y="2080013"/>
            <a:ext cx="36585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6" name="Google Shape;46;p19"/>
          <p:cNvGrpSpPr/>
          <p:nvPr/>
        </p:nvGrpSpPr>
        <p:grpSpPr>
          <a:xfrm>
            <a:off x="-318462" y="-687097"/>
            <a:ext cx="9780924" cy="5982933"/>
            <a:chOff x="-536260" y="-781832"/>
            <a:chExt cx="9780924" cy="5982933"/>
          </a:xfrm>
        </p:grpSpPr>
        <p:sp>
          <p:nvSpPr>
            <p:cNvPr id="47" name="Google Shape;47;p19"/>
            <p:cNvSpPr/>
            <p:nvPr/>
          </p:nvSpPr>
          <p:spPr>
            <a:xfrm rot="-1679927" flipH="1">
              <a:off x="-305127" y="-54452"/>
              <a:ext cx="3565999" cy="1873756"/>
            </a:xfrm>
            <a:custGeom>
              <a:avLst/>
              <a:gdLst/>
              <a:ahLst/>
              <a:cxnLst/>
              <a:rect l="l" t="t" r="r" b="b"/>
              <a:pathLst>
                <a:path w="79566" h="41808" extrusionOk="0">
                  <a:moveTo>
                    <a:pt x="6125" y="3877"/>
                  </a:moveTo>
                  <a:cubicBezTo>
                    <a:pt x="6171" y="3877"/>
                    <a:pt x="6206" y="3900"/>
                    <a:pt x="6229" y="3946"/>
                  </a:cubicBezTo>
                  <a:cubicBezTo>
                    <a:pt x="6263" y="3992"/>
                    <a:pt x="6275" y="4061"/>
                    <a:pt x="6286" y="4164"/>
                  </a:cubicBezTo>
                  <a:cubicBezTo>
                    <a:pt x="6309" y="4531"/>
                    <a:pt x="6102" y="4875"/>
                    <a:pt x="5885" y="5208"/>
                  </a:cubicBezTo>
                  <a:cubicBezTo>
                    <a:pt x="5885" y="4875"/>
                    <a:pt x="5908" y="4531"/>
                    <a:pt x="5954" y="4210"/>
                  </a:cubicBezTo>
                  <a:cubicBezTo>
                    <a:pt x="5965" y="4096"/>
                    <a:pt x="5988" y="3981"/>
                    <a:pt x="6046" y="3912"/>
                  </a:cubicBezTo>
                  <a:cubicBezTo>
                    <a:pt x="6069" y="3889"/>
                    <a:pt x="6091" y="3877"/>
                    <a:pt x="6114" y="3877"/>
                  </a:cubicBezTo>
                  <a:close/>
                  <a:moveTo>
                    <a:pt x="74094" y="26587"/>
                  </a:moveTo>
                  <a:cubicBezTo>
                    <a:pt x="74106" y="26599"/>
                    <a:pt x="74117" y="26610"/>
                    <a:pt x="74117" y="26622"/>
                  </a:cubicBezTo>
                  <a:cubicBezTo>
                    <a:pt x="74427" y="27149"/>
                    <a:pt x="74622" y="27929"/>
                    <a:pt x="74267" y="28560"/>
                  </a:cubicBezTo>
                  <a:cubicBezTo>
                    <a:pt x="74140" y="28789"/>
                    <a:pt x="73900" y="28985"/>
                    <a:pt x="73613" y="29110"/>
                  </a:cubicBezTo>
                  <a:cubicBezTo>
                    <a:pt x="73400" y="29195"/>
                    <a:pt x="73169" y="29243"/>
                    <a:pt x="72946" y="29243"/>
                  </a:cubicBezTo>
                  <a:cubicBezTo>
                    <a:pt x="72869" y="29243"/>
                    <a:pt x="72792" y="29237"/>
                    <a:pt x="72718" y="29225"/>
                  </a:cubicBezTo>
                  <a:cubicBezTo>
                    <a:pt x="72466" y="29191"/>
                    <a:pt x="72030" y="29031"/>
                    <a:pt x="71927" y="28480"/>
                  </a:cubicBezTo>
                  <a:cubicBezTo>
                    <a:pt x="71812" y="27826"/>
                    <a:pt x="72374" y="27241"/>
                    <a:pt x="72901" y="26943"/>
                  </a:cubicBezTo>
                  <a:cubicBezTo>
                    <a:pt x="73291" y="26714"/>
                    <a:pt x="73716" y="26610"/>
                    <a:pt x="74094" y="26587"/>
                  </a:cubicBezTo>
                  <a:close/>
                  <a:moveTo>
                    <a:pt x="65238" y="1"/>
                  </a:moveTo>
                  <a:cubicBezTo>
                    <a:pt x="63808" y="1"/>
                    <a:pt x="62254" y="243"/>
                    <a:pt x="60526" y="734"/>
                  </a:cubicBezTo>
                  <a:cubicBezTo>
                    <a:pt x="58909" y="1193"/>
                    <a:pt x="57326" y="1813"/>
                    <a:pt x="55789" y="2421"/>
                  </a:cubicBezTo>
                  <a:cubicBezTo>
                    <a:pt x="55491" y="2547"/>
                    <a:pt x="55169" y="2673"/>
                    <a:pt x="54860" y="2788"/>
                  </a:cubicBezTo>
                  <a:cubicBezTo>
                    <a:pt x="53209" y="3441"/>
                    <a:pt x="51270" y="4164"/>
                    <a:pt x="49286" y="4542"/>
                  </a:cubicBezTo>
                  <a:cubicBezTo>
                    <a:pt x="48386" y="4709"/>
                    <a:pt x="47478" y="4792"/>
                    <a:pt x="46565" y="4792"/>
                  </a:cubicBezTo>
                  <a:cubicBezTo>
                    <a:pt x="45592" y="4792"/>
                    <a:pt x="44613" y="4698"/>
                    <a:pt x="43631" y="4508"/>
                  </a:cubicBezTo>
                  <a:cubicBezTo>
                    <a:pt x="41968" y="4187"/>
                    <a:pt x="40202" y="3602"/>
                    <a:pt x="38206" y="2696"/>
                  </a:cubicBezTo>
                  <a:cubicBezTo>
                    <a:pt x="36520" y="1939"/>
                    <a:pt x="34880" y="1056"/>
                    <a:pt x="33217" y="138"/>
                  </a:cubicBezTo>
                  <a:lnTo>
                    <a:pt x="32987" y="540"/>
                  </a:lnTo>
                  <a:cubicBezTo>
                    <a:pt x="34674" y="1458"/>
                    <a:pt x="36313" y="2352"/>
                    <a:pt x="38023" y="3120"/>
                  </a:cubicBezTo>
                  <a:cubicBezTo>
                    <a:pt x="40041" y="4027"/>
                    <a:pt x="41854" y="4634"/>
                    <a:pt x="43551" y="4955"/>
                  </a:cubicBezTo>
                  <a:cubicBezTo>
                    <a:pt x="44549" y="5151"/>
                    <a:pt x="45558" y="5254"/>
                    <a:pt x="46556" y="5254"/>
                  </a:cubicBezTo>
                  <a:cubicBezTo>
                    <a:pt x="47497" y="5254"/>
                    <a:pt x="48437" y="5162"/>
                    <a:pt x="49366" y="4990"/>
                  </a:cubicBezTo>
                  <a:cubicBezTo>
                    <a:pt x="51384" y="4611"/>
                    <a:pt x="53346" y="3877"/>
                    <a:pt x="55032" y="3224"/>
                  </a:cubicBezTo>
                  <a:cubicBezTo>
                    <a:pt x="55342" y="3097"/>
                    <a:pt x="55651" y="2972"/>
                    <a:pt x="55961" y="2857"/>
                  </a:cubicBezTo>
                  <a:cubicBezTo>
                    <a:pt x="57486" y="2248"/>
                    <a:pt x="59058" y="1629"/>
                    <a:pt x="60652" y="1170"/>
                  </a:cubicBezTo>
                  <a:cubicBezTo>
                    <a:pt x="62333" y="698"/>
                    <a:pt x="63833" y="459"/>
                    <a:pt x="65215" y="459"/>
                  </a:cubicBezTo>
                  <a:cubicBezTo>
                    <a:pt x="65643" y="459"/>
                    <a:pt x="66060" y="482"/>
                    <a:pt x="66467" y="528"/>
                  </a:cubicBezTo>
                  <a:cubicBezTo>
                    <a:pt x="67293" y="620"/>
                    <a:pt x="68084" y="803"/>
                    <a:pt x="68818" y="1102"/>
                  </a:cubicBezTo>
                  <a:cubicBezTo>
                    <a:pt x="69575" y="1400"/>
                    <a:pt x="70275" y="1802"/>
                    <a:pt x="70895" y="2306"/>
                  </a:cubicBezTo>
                  <a:cubicBezTo>
                    <a:pt x="72144" y="3304"/>
                    <a:pt x="73016" y="4577"/>
                    <a:pt x="73360" y="5919"/>
                  </a:cubicBezTo>
                  <a:cubicBezTo>
                    <a:pt x="73556" y="6665"/>
                    <a:pt x="73567" y="7445"/>
                    <a:pt x="73406" y="8225"/>
                  </a:cubicBezTo>
                  <a:cubicBezTo>
                    <a:pt x="73246" y="8970"/>
                    <a:pt x="72947" y="9693"/>
                    <a:pt x="72500" y="10404"/>
                  </a:cubicBezTo>
                  <a:cubicBezTo>
                    <a:pt x="71754" y="11562"/>
                    <a:pt x="70745" y="12537"/>
                    <a:pt x="69771" y="13489"/>
                  </a:cubicBezTo>
                  <a:cubicBezTo>
                    <a:pt x="69484" y="13764"/>
                    <a:pt x="69197" y="14051"/>
                    <a:pt x="68910" y="14349"/>
                  </a:cubicBezTo>
                  <a:cubicBezTo>
                    <a:pt x="67752" y="15519"/>
                    <a:pt x="66501" y="16964"/>
                    <a:pt x="66100" y="18765"/>
                  </a:cubicBezTo>
                  <a:cubicBezTo>
                    <a:pt x="65917" y="19580"/>
                    <a:pt x="65905" y="20405"/>
                    <a:pt x="66077" y="21150"/>
                  </a:cubicBezTo>
                  <a:cubicBezTo>
                    <a:pt x="66261" y="21988"/>
                    <a:pt x="66674" y="22710"/>
                    <a:pt x="67270" y="23227"/>
                  </a:cubicBezTo>
                  <a:cubicBezTo>
                    <a:pt x="68199" y="24041"/>
                    <a:pt x="69381" y="24339"/>
                    <a:pt x="70505" y="24614"/>
                  </a:cubicBezTo>
                  <a:cubicBezTo>
                    <a:pt x="71112" y="24764"/>
                    <a:pt x="71721" y="24924"/>
                    <a:pt x="72282" y="25154"/>
                  </a:cubicBezTo>
                  <a:cubicBezTo>
                    <a:pt x="72924" y="25406"/>
                    <a:pt x="73418" y="25750"/>
                    <a:pt x="73785" y="26151"/>
                  </a:cubicBezTo>
                  <a:cubicBezTo>
                    <a:pt x="73418" y="26209"/>
                    <a:pt x="73039" y="26324"/>
                    <a:pt x="72672" y="26541"/>
                  </a:cubicBezTo>
                  <a:cubicBezTo>
                    <a:pt x="72305" y="26760"/>
                    <a:pt x="71984" y="27046"/>
                    <a:pt x="71777" y="27344"/>
                  </a:cubicBezTo>
                  <a:cubicBezTo>
                    <a:pt x="71502" y="27734"/>
                    <a:pt x="71410" y="28159"/>
                    <a:pt x="71479" y="28560"/>
                  </a:cubicBezTo>
                  <a:cubicBezTo>
                    <a:pt x="71594" y="29168"/>
                    <a:pt x="72019" y="29581"/>
                    <a:pt x="72649" y="29684"/>
                  </a:cubicBezTo>
                  <a:cubicBezTo>
                    <a:pt x="72743" y="29699"/>
                    <a:pt x="72840" y="29706"/>
                    <a:pt x="72938" y="29706"/>
                  </a:cubicBezTo>
                  <a:cubicBezTo>
                    <a:pt x="73221" y="29706"/>
                    <a:pt x="73515" y="29646"/>
                    <a:pt x="73796" y="29535"/>
                  </a:cubicBezTo>
                  <a:cubicBezTo>
                    <a:pt x="74175" y="29363"/>
                    <a:pt x="74484" y="29099"/>
                    <a:pt x="74668" y="28778"/>
                  </a:cubicBezTo>
                  <a:cubicBezTo>
                    <a:pt x="74863" y="28422"/>
                    <a:pt x="74943" y="27998"/>
                    <a:pt x="74897" y="27550"/>
                  </a:cubicBezTo>
                  <a:cubicBezTo>
                    <a:pt x="74874" y="27229"/>
                    <a:pt x="74771" y="26897"/>
                    <a:pt x="74622" y="26587"/>
                  </a:cubicBezTo>
                  <a:lnTo>
                    <a:pt x="74622" y="26587"/>
                  </a:lnTo>
                  <a:cubicBezTo>
                    <a:pt x="74737" y="26599"/>
                    <a:pt x="74851" y="26610"/>
                    <a:pt x="74955" y="26622"/>
                  </a:cubicBezTo>
                  <a:cubicBezTo>
                    <a:pt x="75620" y="26737"/>
                    <a:pt x="76251" y="27012"/>
                    <a:pt x="76847" y="27448"/>
                  </a:cubicBezTo>
                  <a:cubicBezTo>
                    <a:pt x="77398" y="27861"/>
                    <a:pt x="77891" y="28388"/>
                    <a:pt x="78258" y="28996"/>
                  </a:cubicBezTo>
                  <a:cubicBezTo>
                    <a:pt x="78648" y="29627"/>
                    <a:pt x="78901" y="30315"/>
                    <a:pt x="78992" y="31014"/>
                  </a:cubicBezTo>
                  <a:cubicBezTo>
                    <a:pt x="79095" y="31737"/>
                    <a:pt x="79049" y="32459"/>
                    <a:pt x="78832" y="33160"/>
                  </a:cubicBezTo>
                  <a:cubicBezTo>
                    <a:pt x="78442" y="34478"/>
                    <a:pt x="77535" y="35717"/>
                    <a:pt x="76262" y="36634"/>
                  </a:cubicBezTo>
                  <a:cubicBezTo>
                    <a:pt x="75012" y="37564"/>
                    <a:pt x="73487" y="38103"/>
                    <a:pt x="71858" y="38194"/>
                  </a:cubicBezTo>
                  <a:cubicBezTo>
                    <a:pt x="71645" y="38209"/>
                    <a:pt x="71430" y="38216"/>
                    <a:pt x="71213" y="38216"/>
                  </a:cubicBezTo>
                  <a:cubicBezTo>
                    <a:pt x="69701" y="38216"/>
                    <a:pt x="68099" y="37868"/>
                    <a:pt x="66445" y="37197"/>
                  </a:cubicBezTo>
                  <a:cubicBezTo>
                    <a:pt x="65504" y="36818"/>
                    <a:pt x="64128" y="36176"/>
                    <a:pt x="61822" y="34559"/>
                  </a:cubicBezTo>
                  <a:cubicBezTo>
                    <a:pt x="61271" y="34180"/>
                    <a:pt x="60733" y="33790"/>
                    <a:pt x="60205" y="33412"/>
                  </a:cubicBezTo>
                  <a:cubicBezTo>
                    <a:pt x="59367" y="32804"/>
                    <a:pt x="58496" y="32173"/>
                    <a:pt x="57624" y="31588"/>
                  </a:cubicBezTo>
                  <a:cubicBezTo>
                    <a:pt x="55926" y="30476"/>
                    <a:pt x="54493" y="29742"/>
                    <a:pt x="53094" y="29294"/>
                  </a:cubicBezTo>
                  <a:cubicBezTo>
                    <a:pt x="52233" y="29008"/>
                    <a:pt x="51328" y="28824"/>
                    <a:pt x="50410" y="28755"/>
                  </a:cubicBezTo>
                  <a:cubicBezTo>
                    <a:pt x="50085" y="28726"/>
                    <a:pt x="49755" y="28712"/>
                    <a:pt x="49424" y="28712"/>
                  </a:cubicBezTo>
                  <a:cubicBezTo>
                    <a:pt x="48843" y="28712"/>
                    <a:pt x="48257" y="28755"/>
                    <a:pt x="47680" y="28835"/>
                  </a:cubicBezTo>
                  <a:cubicBezTo>
                    <a:pt x="45948" y="29087"/>
                    <a:pt x="44182" y="29661"/>
                    <a:pt x="42278" y="30601"/>
                  </a:cubicBezTo>
                  <a:cubicBezTo>
                    <a:pt x="40787" y="31347"/>
                    <a:pt x="39250" y="32299"/>
                    <a:pt x="37426" y="33606"/>
                  </a:cubicBezTo>
                  <a:cubicBezTo>
                    <a:pt x="36749" y="34100"/>
                    <a:pt x="36073" y="34605"/>
                    <a:pt x="35419" y="35097"/>
                  </a:cubicBezTo>
                  <a:cubicBezTo>
                    <a:pt x="34605" y="35694"/>
                    <a:pt x="33779" y="36313"/>
                    <a:pt x="32941" y="36910"/>
                  </a:cubicBezTo>
                  <a:cubicBezTo>
                    <a:pt x="31141" y="38183"/>
                    <a:pt x="29696" y="39066"/>
                    <a:pt x="28262" y="39743"/>
                  </a:cubicBezTo>
                  <a:cubicBezTo>
                    <a:pt x="26416" y="40626"/>
                    <a:pt x="24614" y="41153"/>
                    <a:pt x="22929" y="41303"/>
                  </a:cubicBezTo>
                  <a:cubicBezTo>
                    <a:pt x="22633" y="41328"/>
                    <a:pt x="22306" y="41344"/>
                    <a:pt x="21957" y="41344"/>
                  </a:cubicBezTo>
                  <a:cubicBezTo>
                    <a:pt x="20697" y="41344"/>
                    <a:pt x="19149" y="41132"/>
                    <a:pt x="17722" y="40351"/>
                  </a:cubicBezTo>
                  <a:cubicBezTo>
                    <a:pt x="17033" y="39984"/>
                    <a:pt x="16425" y="39514"/>
                    <a:pt x="15898" y="38963"/>
                  </a:cubicBezTo>
                  <a:cubicBezTo>
                    <a:pt x="15359" y="38390"/>
                    <a:pt x="14923" y="37758"/>
                    <a:pt x="14625" y="37070"/>
                  </a:cubicBezTo>
                  <a:cubicBezTo>
                    <a:pt x="14006" y="35683"/>
                    <a:pt x="13983" y="34100"/>
                    <a:pt x="14579" y="32632"/>
                  </a:cubicBezTo>
                  <a:cubicBezTo>
                    <a:pt x="15186" y="31083"/>
                    <a:pt x="16299" y="29810"/>
                    <a:pt x="17412" y="28652"/>
                  </a:cubicBezTo>
                  <a:cubicBezTo>
                    <a:pt x="17722" y="28330"/>
                    <a:pt x="18043" y="27998"/>
                    <a:pt x="18364" y="27688"/>
                  </a:cubicBezTo>
                  <a:cubicBezTo>
                    <a:pt x="19282" y="26760"/>
                    <a:pt x="20245" y="25807"/>
                    <a:pt x="21025" y="24706"/>
                  </a:cubicBezTo>
                  <a:cubicBezTo>
                    <a:pt x="21609" y="23903"/>
                    <a:pt x="22045" y="23112"/>
                    <a:pt x="22332" y="22343"/>
                  </a:cubicBezTo>
                  <a:cubicBezTo>
                    <a:pt x="22677" y="21426"/>
                    <a:pt x="22814" y="20520"/>
                    <a:pt x="22733" y="19659"/>
                  </a:cubicBezTo>
                  <a:cubicBezTo>
                    <a:pt x="22654" y="18891"/>
                    <a:pt x="22401" y="18145"/>
                    <a:pt x="21988" y="17446"/>
                  </a:cubicBezTo>
                  <a:cubicBezTo>
                    <a:pt x="21598" y="16804"/>
                    <a:pt x="21071" y="16218"/>
                    <a:pt x="20428" y="15703"/>
                  </a:cubicBezTo>
                  <a:cubicBezTo>
                    <a:pt x="19361" y="14865"/>
                    <a:pt x="17997" y="14189"/>
                    <a:pt x="16254" y="13638"/>
                  </a:cubicBezTo>
                  <a:cubicBezTo>
                    <a:pt x="15622" y="13443"/>
                    <a:pt x="14980" y="13271"/>
                    <a:pt x="14350" y="13099"/>
                  </a:cubicBezTo>
                  <a:cubicBezTo>
                    <a:pt x="13409" y="12846"/>
                    <a:pt x="12434" y="12594"/>
                    <a:pt x="11516" y="12250"/>
                  </a:cubicBezTo>
                  <a:cubicBezTo>
                    <a:pt x="9750" y="11597"/>
                    <a:pt x="8385" y="10679"/>
                    <a:pt x="7445" y="9509"/>
                  </a:cubicBezTo>
                  <a:cubicBezTo>
                    <a:pt x="7387" y="9428"/>
                    <a:pt x="7330" y="9360"/>
                    <a:pt x="7272" y="9280"/>
                  </a:cubicBezTo>
                  <a:cubicBezTo>
                    <a:pt x="6550" y="8293"/>
                    <a:pt x="6091" y="7124"/>
                    <a:pt x="5942" y="5942"/>
                  </a:cubicBezTo>
                  <a:lnTo>
                    <a:pt x="6183" y="5598"/>
                  </a:lnTo>
                  <a:lnTo>
                    <a:pt x="6217" y="5541"/>
                  </a:lnTo>
                  <a:cubicBezTo>
                    <a:pt x="6481" y="5139"/>
                    <a:pt x="6791" y="4680"/>
                    <a:pt x="6745" y="4130"/>
                  </a:cubicBezTo>
                  <a:cubicBezTo>
                    <a:pt x="6734" y="3958"/>
                    <a:pt x="6688" y="3820"/>
                    <a:pt x="6619" y="3706"/>
                  </a:cubicBezTo>
                  <a:cubicBezTo>
                    <a:pt x="6527" y="3545"/>
                    <a:pt x="6355" y="3430"/>
                    <a:pt x="6160" y="3418"/>
                  </a:cubicBezTo>
                  <a:cubicBezTo>
                    <a:pt x="6148" y="3418"/>
                    <a:pt x="6135" y="3417"/>
                    <a:pt x="6122" y="3417"/>
                  </a:cubicBezTo>
                  <a:cubicBezTo>
                    <a:pt x="5953" y="3417"/>
                    <a:pt x="5796" y="3486"/>
                    <a:pt x="5690" y="3614"/>
                  </a:cubicBezTo>
                  <a:cubicBezTo>
                    <a:pt x="5564" y="3774"/>
                    <a:pt x="5518" y="3969"/>
                    <a:pt x="5495" y="4141"/>
                  </a:cubicBezTo>
                  <a:cubicBezTo>
                    <a:pt x="5414" y="4680"/>
                    <a:pt x="5403" y="5243"/>
                    <a:pt x="5460" y="5804"/>
                  </a:cubicBezTo>
                  <a:cubicBezTo>
                    <a:pt x="5323" y="5977"/>
                    <a:pt x="5174" y="6148"/>
                    <a:pt x="5013" y="6298"/>
                  </a:cubicBezTo>
                  <a:cubicBezTo>
                    <a:pt x="4290" y="6997"/>
                    <a:pt x="3533" y="7502"/>
                    <a:pt x="2730" y="7823"/>
                  </a:cubicBezTo>
                  <a:cubicBezTo>
                    <a:pt x="2116" y="8078"/>
                    <a:pt x="1496" y="8206"/>
                    <a:pt x="882" y="8206"/>
                  </a:cubicBezTo>
                  <a:cubicBezTo>
                    <a:pt x="613" y="8206"/>
                    <a:pt x="346" y="8182"/>
                    <a:pt x="81" y="8133"/>
                  </a:cubicBezTo>
                  <a:lnTo>
                    <a:pt x="1" y="8580"/>
                  </a:lnTo>
                  <a:cubicBezTo>
                    <a:pt x="295" y="8635"/>
                    <a:pt x="593" y="8662"/>
                    <a:pt x="892" y="8662"/>
                  </a:cubicBezTo>
                  <a:cubicBezTo>
                    <a:pt x="2409" y="8662"/>
                    <a:pt x="3962" y="7962"/>
                    <a:pt x="5323" y="6630"/>
                  </a:cubicBezTo>
                  <a:cubicBezTo>
                    <a:pt x="5403" y="6561"/>
                    <a:pt x="5472" y="6481"/>
                    <a:pt x="5552" y="6400"/>
                  </a:cubicBezTo>
                  <a:cubicBezTo>
                    <a:pt x="5758" y="7525"/>
                    <a:pt x="6217" y="8626"/>
                    <a:pt x="6905" y="9555"/>
                  </a:cubicBezTo>
                  <a:cubicBezTo>
                    <a:pt x="6963" y="9635"/>
                    <a:pt x="7032" y="9716"/>
                    <a:pt x="7089" y="9795"/>
                  </a:cubicBezTo>
                  <a:cubicBezTo>
                    <a:pt x="8087" y="11023"/>
                    <a:pt x="9520" y="11998"/>
                    <a:pt x="11356" y="12675"/>
                  </a:cubicBezTo>
                  <a:cubicBezTo>
                    <a:pt x="12296" y="13030"/>
                    <a:pt x="13282" y="13294"/>
                    <a:pt x="14235" y="13547"/>
                  </a:cubicBezTo>
                  <a:cubicBezTo>
                    <a:pt x="14854" y="13707"/>
                    <a:pt x="15497" y="13879"/>
                    <a:pt x="16116" y="14074"/>
                  </a:cubicBezTo>
                  <a:cubicBezTo>
                    <a:pt x="17813" y="14602"/>
                    <a:pt x="19132" y="15255"/>
                    <a:pt x="20153" y="16070"/>
                  </a:cubicBezTo>
                  <a:cubicBezTo>
                    <a:pt x="20750" y="16540"/>
                    <a:pt x="21231" y="17079"/>
                    <a:pt x="21586" y="17676"/>
                  </a:cubicBezTo>
                  <a:cubicBezTo>
                    <a:pt x="21976" y="18318"/>
                    <a:pt x="22206" y="18994"/>
                    <a:pt x="22275" y="19705"/>
                  </a:cubicBezTo>
                  <a:cubicBezTo>
                    <a:pt x="22343" y="20497"/>
                    <a:pt x="22218" y="21334"/>
                    <a:pt x="21897" y="22183"/>
                  </a:cubicBezTo>
                  <a:cubicBezTo>
                    <a:pt x="21632" y="22906"/>
                    <a:pt x="21208" y="23674"/>
                    <a:pt x="20658" y="24443"/>
                  </a:cubicBezTo>
                  <a:cubicBezTo>
                    <a:pt x="19889" y="25509"/>
                    <a:pt x="18948" y="26449"/>
                    <a:pt x="18043" y="27367"/>
                  </a:cubicBezTo>
                  <a:cubicBezTo>
                    <a:pt x="17722" y="27677"/>
                    <a:pt x="17401" y="28009"/>
                    <a:pt x="17079" y="28330"/>
                  </a:cubicBezTo>
                  <a:cubicBezTo>
                    <a:pt x="15943" y="29523"/>
                    <a:pt x="14796" y="30843"/>
                    <a:pt x="14154" y="32459"/>
                  </a:cubicBezTo>
                  <a:cubicBezTo>
                    <a:pt x="13512" y="34054"/>
                    <a:pt x="13535" y="35752"/>
                    <a:pt x="14200" y="37254"/>
                  </a:cubicBezTo>
                  <a:cubicBezTo>
                    <a:pt x="14854" y="38711"/>
                    <a:pt x="16024" y="39950"/>
                    <a:pt x="17492" y="40752"/>
                  </a:cubicBezTo>
                  <a:cubicBezTo>
                    <a:pt x="18994" y="41578"/>
                    <a:pt x="20612" y="41808"/>
                    <a:pt x="21931" y="41808"/>
                  </a:cubicBezTo>
                  <a:cubicBezTo>
                    <a:pt x="22309" y="41808"/>
                    <a:pt x="22654" y="41785"/>
                    <a:pt x="22975" y="41762"/>
                  </a:cubicBezTo>
                  <a:cubicBezTo>
                    <a:pt x="24718" y="41601"/>
                    <a:pt x="26564" y="41062"/>
                    <a:pt x="28457" y="40156"/>
                  </a:cubicBezTo>
                  <a:cubicBezTo>
                    <a:pt x="29913" y="39468"/>
                    <a:pt x="31381" y="38573"/>
                    <a:pt x="33206" y="37277"/>
                  </a:cubicBezTo>
                  <a:cubicBezTo>
                    <a:pt x="34042" y="36692"/>
                    <a:pt x="34880" y="36061"/>
                    <a:pt x="35694" y="35465"/>
                  </a:cubicBezTo>
                  <a:cubicBezTo>
                    <a:pt x="36348" y="34972"/>
                    <a:pt x="37025" y="34467"/>
                    <a:pt x="37690" y="33985"/>
                  </a:cubicBezTo>
                  <a:cubicBezTo>
                    <a:pt x="39491" y="32689"/>
                    <a:pt x="41016" y="31748"/>
                    <a:pt x="42484" y="31014"/>
                  </a:cubicBezTo>
                  <a:cubicBezTo>
                    <a:pt x="44342" y="30097"/>
                    <a:pt x="46063" y="29535"/>
                    <a:pt x="47737" y="29294"/>
                  </a:cubicBezTo>
                  <a:cubicBezTo>
                    <a:pt x="48297" y="29214"/>
                    <a:pt x="48856" y="29176"/>
                    <a:pt x="49412" y="29176"/>
                  </a:cubicBezTo>
                  <a:cubicBezTo>
                    <a:pt x="49734" y="29176"/>
                    <a:pt x="50055" y="29189"/>
                    <a:pt x="50375" y="29214"/>
                  </a:cubicBezTo>
                  <a:cubicBezTo>
                    <a:pt x="51259" y="29283"/>
                    <a:pt x="52119" y="29454"/>
                    <a:pt x="52956" y="29730"/>
                  </a:cubicBezTo>
                  <a:cubicBezTo>
                    <a:pt x="54310" y="30166"/>
                    <a:pt x="55709" y="30889"/>
                    <a:pt x="57372" y="31978"/>
                  </a:cubicBezTo>
                  <a:cubicBezTo>
                    <a:pt x="58243" y="32551"/>
                    <a:pt x="59104" y="33171"/>
                    <a:pt x="59941" y="33779"/>
                  </a:cubicBezTo>
                  <a:cubicBezTo>
                    <a:pt x="60468" y="34157"/>
                    <a:pt x="61008" y="34559"/>
                    <a:pt x="61558" y="34937"/>
                  </a:cubicBezTo>
                  <a:cubicBezTo>
                    <a:pt x="62785" y="35798"/>
                    <a:pt x="64437" y="36887"/>
                    <a:pt x="66272" y="37633"/>
                  </a:cubicBezTo>
                  <a:cubicBezTo>
                    <a:pt x="67992" y="38321"/>
                    <a:pt x="69656" y="38676"/>
                    <a:pt x="71239" y="38676"/>
                  </a:cubicBezTo>
                  <a:cubicBezTo>
                    <a:pt x="71456" y="38676"/>
                    <a:pt x="71675" y="38665"/>
                    <a:pt x="71892" y="38653"/>
                  </a:cubicBezTo>
                  <a:cubicBezTo>
                    <a:pt x="73602" y="38550"/>
                    <a:pt x="75207" y="37977"/>
                    <a:pt x="76538" y="37013"/>
                  </a:cubicBezTo>
                  <a:cubicBezTo>
                    <a:pt x="77879" y="36027"/>
                    <a:pt x="78855" y="34708"/>
                    <a:pt x="79279" y="33285"/>
                  </a:cubicBezTo>
                  <a:cubicBezTo>
                    <a:pt x="79508" y="32517"/>
                    <a:pt x="79566" y="31737"/>
                    <a:pt x="79451" y="30957"/>
                  </a:cubicBezTo>
                  <a:cubicBezTo>
                    <a:pt x="79347" y="30177"/>
                    <a:pt x="79072" y="29443"/>
                    <a:pt x="78648" y="28755"/>
                  </a:cubicBezTo>
                  <a:cubicBezTo>
                    <a:pt x="78246" y="28101"/>
                    <a:pt x="77719" y="27528"/>
                    <a:pt x="77122" y="27081"/>
                  </a:cubicBezTo>
                  <a:cubicBezTo>
                    <a:pt x="76469" y="26599"/>
                    <a:pt x="75769" y="26289"/>
                    <a:pt x="75024" y="26174"/>
                  </a:cubicBezTo>
                  <a:cubicBezTo>
                    <a:pt x="74828" y="26140"/>
                    <a:pt x="74588" y="26117"/>
                    <a:pt x="74347" y="26117"/>
                  </a:cubicBezTo>
                  <a:cubicBezTo>
                    <a:pt x="73923" y="25532"/>
                    <a:pt x="73291" y="25062"/>
                    <a:pt x="72455" y="24729"/>
                  </a:cubicBezTo>
                  <a:cubicBezTo>
                    <a:pt x="71869" y="24489"/>
                    <a:pt x="71239" y="24328"/>
                    <a:pt x="70619" y="24178"/>
                  </a:cubicBezTo>
                  <a:cubicBezTo>
                    <a:pt x="69495" y="23892"/>
                    <a:pt x="68417" y="23628"/>
                    <a:pt x="67580" y="22883"/>
                  </a:cubicBezTo>
                  <a:cubicBezTo>
                    <a:pt x="67052" y="22424"/>
                    <a:pt x="66697" y="21805"/>
                    <a:pt x="66524" y="21048"/>
                  </a:cubicBezTo>
                  <a:cubicBezTo>
                    <a:pt x="66364" y="20370"/>
                    <a:pt x="66376" y="19613"/>
                    <a:pt x="66547" y="18868"/>
                  </a:cubicBezTo>
                  <a:cubicBezTo>
                    <a:pt x="66926" y="17171"/>
                    <a:pt x="68119" y="15795"/>
                    <a:pt x="69231" y="14671"/>
                  </a:cubicBezTo>
                  <a:cubicBezTo>
                    <a:pt x="69518" y="14383"/>
                    <a:pt x="69805" y="14097"/>
                    <a:pt x="70092" y="13822"/>
                  </a:cubicBezTo>
                  <a:cubicBezTo>
                    <a:pt x="71089" y="12846"/>
                    <a:pt x="72110" y="11849"/>
                    <a:pt x="72879" y="10644"/>
                  </a:cubicBezTo>
                  <a:cubicBezTo>
                    <a:pt x="73360" y="9899"/>
                    <a:pt x="73693" y="9119"/>
                    <a:pt x="73854" y="8327"/>
                  </a:cubicBezTo>
                  <a:cubicBezTo>
                    <a:pt x="74037" y="7468"/>
                    <a:pt x="74014" y="6619"/>
                    <a:pt x="73808" y="5804"/>
                  </a:cubicBezTo>
                  <a:cubicBezTo>
                    <a:pt x="73613" y="5059"/>
                    <a:pt x="73280" y="4336"/>
                    <a:pt x="72799" y="3660"/>
                  </a:cubicBezTo>
                  <a:cubicBezTo>
                    <a:pt x="72363" y="3028"/>
                    <a:pt x="71823" y="2455"/>
                    <a:pt x="71181" y="1950"/>
                  </a:cubicBezTo>
                  <a:cubicBezTo>
                    <a:pt x="70528" y="1423"/>
                    <a:pt x="69782" y="987"/>
                    <a:pt x="68991" y="678"/>
                  </a:cubicBezTo>
                  <a:cubicBezTo>
                    <a:pt x="68211" y="367"/>
                    <a:pt x="67385" y="161"/>
                    <a:pt x="66524" y="69"/>
                  </a:cubicBezTo>
                  <a:cubicBezTo>
                    <a:pt x="66106" y="24"/>
                    <a:pt x="65678" y="1"/>
                    <a:pt x="65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9"/>
            <p:cNvSpPr/>
            <p:nvPr/>
          </p:nvSpPr>
          <p:spPr>
            <a:xfrm>
              <a:off x="7770841" y="4006894"/>
              <a:ext cx="1473823" cy="1194207"/>
            </a:xfrm>
            <a:custGeom>
              <a:avLst/>
              <a:gdLst/>
              <a:ahLst/>
              <a:cxnLst/>
              <a:rect l="l" t="t" r="r" b="b"/>
              <a:pathLst>
                <a:path w="32885" h="26646" extrusionOk="0">
                  <a:moveTo>
                    <a:pt x="32259" y="0"/>
                  </a:moveTo>
                  <a:cubicBezTo>
                    <a:pt x="30068" y="0"/>
                    <a:pt x="27896" y="871"/>
                    <a:pt x="26335" y="2410"/>
                  </a:cubicBezTo>
                  <a:cubicBezTo>
                    <a:pt x="24637" y="4096"/>
                    <a:pt x="23709" y="6528"/>
                    <a:pt x="23869" y="8924"/>
                  </a:cubicBezTo>
                  <a:cubicBezTo>
                    <a:pt x="23938" y="9911"/>
                    <a:pt x="24178" y="10909"/>
                    <a:pt x="24408" y="11873"/>
                  </a:cubicBezTo>
                  <a:cubicBezTo>
                    <a:pt x="24614" y="12721"/>
                    <a:pt x="24833" y="13604"/>
                    <a:pt x="24912" y="14442"/>
                  </a:cubicBezTo>
                  <a:cubicBezTo>
                    <a:pt x="25004" y="15382"/>
                    <a:pt x="24924" y="16150"/>
                    <a:pt x="24660" y="16873"/>
                  </a:cubicBezTo>
                  <a:cubicBezTo>
                    <a:pt x="24362" y="17687"/>
                    <a:pt x="23777" y="18433"/>
                    <a:pt x="22998" y="19030"/>
                  </a:cubicBezTo>
                  <a:cubicBezTo>
                    <a:pt x="22263" y="19580"/>
                    <a:pt x="21369" y="19981"/>
                    <a:pt x="20416" y="20188"/>
                  </a:cubicBezTo>
                  <a:cubicBezTo>
                    <a:pt x="19695" y="20351"/>
                    <a:pt x="18959" y="20414"/>
                    <a:pt x="18220" y="20414"/>
                  </a:cubicBezTo>
                  <a:cubicBezTo>
                    <a:pt x="17031" y="20414"/>
                    <a:pt x="15835" y="20250"/>
                    <a:pt x="14682" y="20073"/>
                  </a:cubicBezTo>
                  <a:cubicBezTo>
                    <a:pt x="14510" y="20039"/>
                    <a:pt x="14337" y="20016"/>
                    <a:pt x="14166" y="19993"/>
                  </a:cubicBezTo>
                  <a:cubicBezTo>
                    <a:pt x="12805" y="19769"/>
                    <a:pt x="11402" y="19545"/>
                    <a:pt x="9995" y="19545"/>
                  </a:cubicBezTo>
                  <a:cubicBezTo>
                    <a:pt x="9600" y="19545"/>
                    <a:pt x="9204" y="19563"/>
                    <a:pt x="8809" y="19603"/>
                  </a:cubicBezTo>
                  <a:cubicBezTo>
                    <a:pt x="7846" y="19706"/>
                    <a:pt x="6894" y="19947"/>
                    <a:pt x="5965" y="20325"/>
                  </a:cubicBezTo>
                  <a:cubicBezTo>
                    <a:pt x="5070" y="20704"/>
                    <a:pt x="4221" y="21197"/>
                    <a:pt x="3441" y="21805"/>
                  </a:cubicBezTo>
                  <a:cubicBezTo>
                    <a:pt x="2661" y="22413"/>
                    <a:pt x="1973" y="23124"/>
                    <a:pt x="1400" y="23904"/>
                  </a:cubicBezTo>
                  <a:cubicBezTo>
                    <a:pt x="803" y="24707"/>
                    <a:pt x="334" y="25578"/>
                    <a:pt x="0" y="26485"/>
                  </a:cubicBezTo>
                  <a:lnTo>
                    <a:pt x="436" y="26646"/>
                  </a:lnTo>
                  <a:cubicBezTo>
                    <a:pt x="746" y="25774"/>
                    <a:pt x="1193" y="24948"/>
                    <a:pt x="1767" y="24179"/>
                  </a:cubicBezTo>
                  <a:cubicBezTo>
                    <a:pt x="2317" y="23434"/>
                    <a:pt x="2983" y="22757"/>
                    <a:pt x="3729" y="22172"/>
                  </a:cubicBezTo>
                  <a:cubicBezTo>
                    <a:pt x="4474" y="21587"/>
                    <a:pt x="5288" y="21117"/>
                    <a:pt x="6148" y="20750"/>
                  </a:cubicBezTo>
                  <a:cubicBezTo>
                    <a:pt x="7032" y="20394"/>
                    <a:pt x="7937" y="20154"/>
                    <a:pt x="8855" y="20062"/>
                  </a:cubicBezTo>
                  <a:cubicBezTo>
                    <a:pt x="9231" y="20025"/>
                    <a:pt x="9610" y="20008"/>
                    <a:pt x="9988" y="20008"/>
                  </a:cubicBezTo>
                  <a:cubicBezTo>
                    <a:pt x="11364" y="20008"/>
                    <a:pt x="12748" y="20224"/>
                    <a:pt x="14097" y="20440"/>
                  </a:cubicBezTo>
                  <a:cubicBezTo>
                    <a:pt x="14269" y="20463"/>
                    <a:pt x="14441" y="20498"/>
                    <a:pt x="14613" y="20521"/>
                  </a:cubicBezTo>
                  <a:cubicBezTo>
                    <a:pt x="15789" y="20704"/>
                    <a:pt x="17007" y="20869"/>
                    <a:pt x="18224" y="20869"/>
                  </a:cubicBezTo>
                  <a:cubicBezTo>
                    <a:pt x="18990" y="20869"/>
                    <a:pt x="19755" y="20804"/>
                    <a:pt x="20508" y="20635"/>
                  </a:cubicBezTo>
                  <a:cubicBezTo>
                    <a:pt x="21529" y="20417"/>
                    <a:pt x="22481" y="19981"/>
                    <a:pt x="23273" y="19397"/>
                  </a:cubicBezTo>
                  <a:cubicBezTo>
                    <a:pt x="24133" y="18754"/>
                    <a:pt x="24764" y="17940"/>
                    <a:pt x="25085" y="17034"/>
                  </a:cubicBezTo>
                  <a:cubicBezTo>
                    <a:pt x="25371" y="16254"/>
                    <a:pt x="25463" y="15393"/>
                    <a:pt x="25371" y="14407"/>
                  </a:cubicBezTo>
                  <a:cubicBezTo>
                    <a:pt x="25279" y="13524"/>
                    <a:pt x="25062" y="12630"/>
                    <a:pt x="24856" y="11769"/>
                  </a:cubicBezTo>
                  <a:cubicBezTo>
                    <a:pt x="24626" y="10817"/>
                    <a:pt x="24385" y="9842"/>
                    <a:pt x="24328" y="8891"/>
                  </a:cubicBezTo>
                  <a:cubicBezTo>
                    <a:pt x="24178" y="6631"/>
                    <a:pt x="25050" y="4326"/>
                    <a:pt x="26656" y="2743"/>
                  </a:cubicBezTo>
                  <a:cubicBezTo>
                    <a:pt x="28128" y="1292"/>
                    <a:pt x="30179" y="458"/>
                    <a:pt x="32230" y="458"/>
                  </a:cubicBezTo>
                  <a:cubicBezTo>
                    <a:pt x="32433" y="458"/>
                    <a:pt x="32636" y="466"/>
                    <a:pt x="32838" y="483"/>
                  </a:cubicBezTo>
                  <a:lnTo>
                    <a:pt x="32884" y="24"/>
                  </a:lnTo>
                  <a:cubicBezTo>
                    <a:pt x="32676" y="8"/>
                    <a:pt x="32467" y="0"/>
                    <a:pt x="32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" name="Google Shape;49;p19"/>
          <p:cNvGrpSpPr/>
          <p:nvPr/>
        </p:nvGrpSpPr>
        <p:grpSpPr>
          <a:xfrm>
            <a:off x="-1401327" y="-1572694"/>
            <a:ext cx="11433610" cy="8238756"/>
            <a:chOff x="-1397208" y="-1548742"/>
            <a:chExt cx="11433610" cy="8238756"/>
          </a:xfrm>
        </p:grpSpPr>
        <p:sp>
          <p:nvSpPr>
            <p:cNvPr id="50" name="Google Shape;50;p19"/>
            <p:cNvSpPr/>
            <p:nvPr/>
          </p:nvSpPr>
          <p:spPr>
            <a:xfrm>
              <a:off x="6825137" y="4092081"/>
              <a:ext cx="3211265" cy="2597933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509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9"/>
            <p:cNvSpPr/>
            <p:nvPr/>
          </p:nvSpPr>
          <p:spPr>
            <a:xfrm rot="9247000">
              <a:off x="-991226" y="-978125"/>
              <a:ext cx="3211268" cy="2597935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509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subTitle" idx="1"/>
          </p:nvPr>
        </p:nvSpPr>
        <p:spPr>
          <a:xfrm>
            <a:off x="4616387" y="1562825"/>
            <a:ext cx="3807600" cy="25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subTitle" idx="2"/>
          </p:nvPr>
        </p:nvSpPr>
        <p:spPr>
          <a:xfrm>
            <a:off x="720013" y="1562825"/>
            <a:ext cx="3807600" cy="25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6" name="Google Shape;56;p20"/>
          <p:cNvGrpSpPr/>
          <p:nvPr/>
        </p:nvGrpSpPr>
        <p:grpSpPr>
          <a:xfrm>
            <a:off x="-2411440" y="1114002"/>
            <a:ext cx="14136195" cy="6390795"/>
            <a:chOff x="-2411440" y="1114002"/>
            <a:chExt cx="14136195" cy="6390795"/>
          </a:xfrm>
        </p:grpSpPr>
        <p:sp>
          <p:nvSpPr>
            <p:cNvPr id="57" name="Google Shape;57;p20"/>
            <p:cNvSpPr/>
            <p:nvPr/>
          </p:nvSpPr>
          <p:spPr>
            <a:xfrm rot="-6797522">
              <a:off x="8291093" y="1803452"/>
              <a:ext cx="3211294" cy="2597956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509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0"/>
            <p:cNvSpPr/>
            <p:nvPr/>
          </p:nvSpPr>
          <p:spPr>
            <a:xfrm rot="-3333055">
              <a:off x="-2037643" y="4146986"/>
              <a:ext cx="3211267" cy="2597934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509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" name="Google Shape;59;p20"/>
          <p:cNvGrpSpPr/>
          <p:nvPr/>
        </p:nvGrpSpPr>
        <p:grpSpPr>
          <a:xfrm>
            <a:off x="-492143" y="2919440"/>
            <a:ext cx="10151002" cy="2454713"/>
            <a:chOff x="-492143" y="2919440"/>
            <a:chExt cx="10151002" cy="2454713"/>
          </a:xfrm>
        </p:grpSpPr>
        <p:sp>
          <p:nvSpPr>
            <p:cNvPr id="60" name="Google Shape;60;p20"/>
            <p:cNvSpPr/>
            <p:nvPr/>
          </p:nvSpPr>
          <p:spPr>
            <a:xfrm rot="6567349" flipH="1">
              <a:off x="7666920" y="3602947"/>
              <a:ext cx="2219138" cy="1087699"/>
            </a:xfrm>
            <a:custGeom>
              <a:avLst/>
              <a:gdLst/>
              <a:ahLst/>
              <a:cxnLst/>
              <a:rect l="l" t="t" r="r" b="b"/>
              <a:pathLst>
                <a:path w="49516" h="24270" extrusionOk="0">
                  <a:moveTo>
                    <a:pt x="10404" y="2008"/>
                  </a:moveTo>
                  <a:cubicBezTo>
                    <a:pt x="10438" y="2008"/>
                    <a:pt x="10461" y="2019"/>
                    <a:pt x="10496" y="2019"/>
                  </a:cubicBezTo>
                  <a:cubicBezTo>
                    <a:pt x="10713" y="2065"/>
                    <a:pt x="10828" y="2260"/>
                    <a:pt x="10874" y="2363"/>
                  </a:cubicBezTo>
                  <a:cubicBezTo>
                    <a:pt x="10988" y="2638"/>
                    <a:pt x="10965" y="2971"/>
                    <a:pt x="10805" y="3201"/>
                  </a:cubicBezTo>
                  <a:cubicBezTo>
                    <a:pt x="10667" y="3407"/>
                    <a:pt x="10473" y="3579"/>
                    <a:pt x="10186" y="3716"/>
                  </a:cubicBezTo>
                  <a:cubicBezTo>
                    <a:pt x="9968" y="3499"/>
                    <a:pt x="9796" y="3235"/>
                    <a:pt x="9750" y="2936"/>
                  </a:cubicBezTo>
                  <a:cubicBezTo>
                    <a:pt x="9716" y="2684"/>
                    <a:pt x="9818" y="2375"/>
                    <a:pt x="10025" y="2191"/>
                  </a:cubicBezTo>
                  <a:cubicBezTo>
                    <a:pt x="10094" y="2123"/>
                    <a:pt x="10231" y="2008"/>
                    <a:pt x="10404" y="2008"/>
                  </a:cubicBezTo>
                  <a:close/>
                  <a:moveTo>
                    <a:pt x="20543" y="8981"/>
                  </a:moveTo>
                  <a:cubicBezTo>
                    <a:pt x="20704" y="8981"/>
                    <a:pt x="20864" y="9027"/>
                    <a:pt x="20979" y="9119"/>
                  </a:cubicBezTo>
                  <a:cubicBezTo>
                    <a:pt x="21311" y="9382"/>
                    <a:pt x="21426" y="9853"/>
                    <a:pt x="21506" y="10289"/>
                  </a:cubicBezTo>
                  <a:cubicBezTo>
                    <a:pt x="21506" y="10323"/>
                    <a:pt x="21517" y="10358"/>
                    <a:pt x="21517" y="10392"/>
                  </a:cubicBezTo>
                  <a:lnTo>
                    <a:pt x="21105" y="10220"/>
                  </a:lnTo>
                  <a:cubicBezTo>
                    <a:pt x="20772" y="10093"/>
                    <a:pt x="20485" y="9933"/>
                    <a:pt x="20302" y="9772"/>
                  </a:cubicBezTo>
                  <a:cubicBezTo>
                    <a:pt x="20026" y="9532"/>
                    <a:pt x="20049" y="9348"/>
                    <a:pt x="20084" y="9234"/>
                  </a:cubicBezTo>
                  <a:cubicBezTo>
                    <a:pt x="20130" y="9096"/>
                    <a:pt x="20256" y="9027"/>
                    <a:pt x="20360" y="9004"/>
                  </a:cubicBezTo>
                  <a:cubicBezTo>
                    <a:pt x="20416" y="8981"/>
                    <a:pt x="20485" y="8981"/>
                    <a:pt x="20543" y="8981"/>
                  </a:cubicBezTo>
                  <a:close/>
                  <a:moveTo>
                    <a:pt x="402" y="0"/>
                  </a:moveTo>
                  <a:lnTo>
                    <a:pt x="1" y="241"/>
                  </a:lnTo>
                  <a:cubicBezTo>
                    <a:pt x="471" y="1009"/>
                    <a:pt x="1068" y="1710"/>
                    <a:pt x="1767" y="2317"/>
                  </a:cubicBezTo>
                  <a:cubicBezTo>
                    <a:pt x="2455" y="2913"/>
                    <a:pt x="3235" y="3395"/>
                    <a:pt x="4073" y="3774"/>
                  </a:cubicBezTo>
                  <a:cubicBezTo>
                    <a:pt x="4921" y="4152"/>
                    <a:pt x="5804" y="4393"/>
                    <a:pt x="6699" y="4508"/>
                  </a:cubicBezTo>
                  <a:cubicBezTo>
                    <a:pt x="7079" y="4555"/>
                    <a:pt x="7458" y="4579"/>
                    <a:pt x="7833" y="4579"/>
                  </a:cubicBezTo>
                  <a:cubicBezTo>
                    <a:pt x="8374" y="4579"/>
                    <a:pt x="8907" y="4529"/>
                    <a:pt x="9429" y="4427"/>
                  </a:cubicBezTo>
                  <a:cubicBezTo>
                    <a:pt x="9635" y="4382"/>
                    <a:pt x="9864" y="4325"/>
                    <a:pt x="10094" y="4244"/>
                  </a:cubicBezTo>
                  <a:cubicBezTo>
                    <a:pt x="10220" y="4348"/>
                    <a:pt x="10369" y="4450"/>
                    <a:pt x="10519" y="4542"/>
                  </a:cubicBezTo>
                  <a:cubicBezTo>
                    <a:pt x="10702" y="4646"/>
                    <a:pt x="10886" y="4749"/>
                    <a:pt x="11057" y="4840"/>
                  </a:cubicBezTo>
                  <a:cubicBezTo>
                    <a:pt x="11424" y="5024"/>
                    <a:pt x="11757" y="5207"/>
                    <a:pt x="12044" y="5449"/>
                  </a:cubicBezTo>
                  <a:cubicBezTo>
                    <a:pt x="12342" y="5712"/>
                    <a:pt x="12560" y="6033"/>
                    <a:pt x="12709" y="6423"/>
                  </a:cubicBezTo>
                  <a:cubicBezTo>
                    <a:pt x="12846" y="6779"/>
                    <a:pt x="12904" y="7192"/>
                    <a:pt x="12892" y="7628"/>
                  </a:cubicBezTo>
                  <a:cubicBezTo>
                    <a:pt x="12869" y="8465"/>
                    <a:pt x="12560" y="9348"/>
                    <a:pt x="12056" y="10048"/>
                  </a:cubicBezTo>
                  <a:cubicBezTo>
                    <a:pt x="11287" y="11103"/>
                    <a:pt x="10186" y="11883"/>
                    <a:pt x="9107" y="12640"/>
                  </a:cubicBezTo>
                  <a:cubicBezTo>
                    <a:pt x="8740" y="12892"/>
                    <a:pt x="8362" y="13167"/>
                    <a:pt x="7995" y="13443"/>
                  </a:cubicBezTo>
                  <a:cubicBezTo>
                    <a:pt x="7158" y="14074"/>
                    <a:pt x="6492" y="14739"/>
                    <a:pt x="6011" y="15404"/>
                  </a:cubicBezTo>
                  <a:cubicBezTo>
                    <a:pt x="5414" y="16253"/>
                    <a:pt x="5093" y="17113"/>
                    <a:pt x="5070" y="17985"/>
                  </a:cubicBezTo>
                  <a:cubicBezTo>
                    <a:pt x="5047" y="18731"/>
                    <a:pt x="5254" y="19488"/>
                    <a:pt x="5666" y="20187"/>
                  </a:cubicBezTo>
                  <a:cubicBezTo>
                    <a:pt x="6056" y="20852"/>
                    <a:pt x="6596" y="21425"/>
                    <a:pt x="7249" y="21850"/>
                  </a:cubicBezTo>
                  <a:cubicBezTo>
                    <a:pt x="8321" y="22558"/>
                    <a:pt x="9703" y="22934"/>
                    <a:pt x="11265" y="22934"/>
                  </a:cubicBezTo>
                  <a:cubicBezTo>
                    <a:pt x="11375" y="22934"/>
                    <a:pt x="11485" y="22932"/>
                    <a:pt x="11597" y="22928"/>
                  </a:cubicBezTo>
                  <a:cubicBezTo>
                    <a:pt x="14694" y="22825"/>
                    <a:pt x="17710" y="21334"/>
                    <a:pt x="19671" y="18925"/>
                  </a:cubicBezTo>
                  <a:cubicBezTo>
                    <a:pt x="21438" y="16769"/>
                    <a:pt x="22297" y="13913"/>
                    <a:pt x="22068" y="11138"/>
                  </a:cubicBezTo>
                  <a:lnTo>
                    <a:pt x="22068" y="11138"/>
                  </a:lnTo>
                  <a:cubicBezTo>
                    <a:pt x="23020" y="11596"/>
                    <a:pt x="23984" y="12193"/>
                    <a:pt x="24970" y="12927"/>
                  </a:cubicBezTo>
                  <a:cubicBezTo>
                    <a:pt x="26312" y="13936"/>
                    <a:pt x="27562" y="15129"/>
                    <a:pt x="28503" y="16047"/>
                  </a:cubicBezTo>
                  <a:cubicBezTo>
                    <a:pt x="28835" y="16368"/>
                    <a:pt x="29179" y="16712"/>
                    <a:pt x="29500" y="17033"/>
                  </a:cubicBezTo>
                  <a:cubicBezTo>
                    <a:pt x="31393" y="18914"/>
                    <a:pt x="33343" y="20841"/>
                    <a:pt x="35648" y="22263"/>
                  </a:cubicBezTo>
                  <a:cubicBezTo>
                    <a:pt x="37082" y="23135"/>
                    <a:pt x="38619" y="23765"/>
                    <a:pt x="40110" y="24063"/>
                  </a:cubicBezTo>
                  <a:cubicBezTo>
                    <a:pt x="40821" y="24201"/>
                    <a:pt x="41509" y="24270"/>
                    <a:pt x="42186" y="24270"/>
                  </a:cubicBezTo>
                  <a:cubicBezTo>
                    <a:pt x="43115" y="24270"/>
                    <a:pt x="44010" y="24132"/>
                    <a:pt x="44847" y="23869"/>
                  </a:cubicBezTo>
                  <a:cubicBezTo>
                    <a:pt x="46315" y="23387"/>
                    <a:pt x="47542" y="22516"/>
                    <a:pt x="48310" y="21402"/>
                  </a:cubicBezTo>
                  <a:cubicBezTo>
                    <a:pt x="48723" y="20795"/>
                    <a:pt x="48999" y="20095"/>
                    <a:pt x="49125" y="19384"/>
                  </a:cubicBezTo>
                  <a:cubicBezTo>
                    <a:pt x="49251" y="18627"/>
                    <a:pt x="49194" y="17882"/>
                    <a:pt x="48953" y="17217"/>
                  </a:cubicBezTo>
                  <a:cubicBezTo>
                    <a:pt x="48655" y="16345"/>
                    <a:pt x="48070" y="15599"/>
                    <a:pt x="47221" y="14980"/>
                  </a:cubicBezTo>
                  <a:cubicBezTo>
                    <a:pt x="46487" y="14441"/>
                    <a:pt x="45581" y="14039"/>
                    <a:pt x="44594" y="13810"/>
                  </a:cubicBezTo>
                  <a:cubicBezTo>
                    <a:pt x="43287" y="13511"/>
                    <a:pt x="41933" y="13488"/>
                    <a:pt x="40615" y="13477"/>
                  </a:cubicBezTo>
                  <a:cubicBezTo>
                    <a:pt x="40098" y="13466"/>
                    <a:pt x="39560" y="13455"/>
                    <a:pt x="39043" y="13432"/>
                  </a:cubicBezTo>
                  <a:cubicBezTo>
                    <a:pt x="37988" y="13386"/>
                    <a:pt x="37105" y="13248"/>
                    <a:pt x="36336" y="13042"/>
                  </a:cubicBezTo>
                  <a:cubicBezTo>
                    <a:pt x="35385" y="12766"/>
                    <a:pt x="34616" y="12387"/>
                    <a:pt x="33985" y="11849"/>
                  </a:cubicBezTo>
                  <a:cubicBezTo>
                    <a:pt x="33320" y="11286"/>
                    <a:pt x="32827" y="10483"/>
                    <a:pt x="32632" y="9624"/>
                  </a:cubicBezTo>
                  <a:cubicBezTo>
                    <a:pt x="32426" y="8717"/>
                    <a:pt x="32563" y="7868"/>
                    <a:pt x="33022" y="7215"/>
                  </a:cubicBezTo>
                  <a:cubicBezTo>
                    <a:pt x="33756" y="6171"/>
                    <a:pt x="35075" y="5850"/>
                    <a:pt x="35798" y="5747"/>
                  </a:cubicBezTo>
                  <a:cubicBezTo>
                    <a:pt x="36292" y="5676"/>
                    <a:pt x="36808" y="5659"/>
                    <a:pt x="37320" y="5659"/>
                  </a:cubicBezTo>
                  <a:cubicBezTo>
                    <a:pt x="37556" y="5659"/>
                    <a:pt x="37791" y="5663"/>
                    <a:pt x="38023" y="5666"/>
                  </a:cubicBezTo>
                  <a:cubicBezTo>
                    <a:pt x="38401" y="5678"/>
                    <a:pt x="38791" y="5678"/>
                    <a:pt x="39170" y="5678"/>
                  </a:cubicBezTo>
                  <a:cubicBezTo>
                    <a:pt x="40133" y="5655"/>
                    <a:pt x="41097" y="5529"/>
                    <a:pt x="42048" y="5311"/>
                  </a:cubicBezTo>
                  <a:cubicBezTo>
                    <a:pt x="42989" y="5105"/>
                    <a:pt x="43906" y="4794"/>
                    <a:pt x="44790" y="4405"/>
                  </a:cubicBezTo>
                  <a:cubicBezTo>
                    <a:pt x="45684" y="4004"/>
                    <a:pt x="46533" y="3533"/>
                    <a:pt x="47313" y="2971"/>
                  </a:cubicBezTo>
                  <a:cubicBezTo>
                    <a:pt x="48116" y="2421"/>
                    <a:pt x="48861" y="1778"/>
                    <a:pt x="49515" y="1090"/>
                  </a:cubicBezTo>
                  <a:lnTo>
                    <a:pt x="49182" y="769"/>
                  </a:lnTo>
                  <a:cubicBezTo>
                    <a:pt x="48540" y="1445"/>
                    <a:pt x="47829" y="2065"/>
                    <a:pt x="47061" y="2604"/>
                  </a:cubicBezTo>
                  <a:cubicBezTo>
                    <a:pt x="46292" y="3132"/>
                    <a:pt x="45466" y="3602"/>
                    <a:pt x="44606" y="3981"/>
                  </a:cubicBezTo>
                  <a:cubicBezTo>
                    <a:pt x="43746" y="4359"/>
                    <a:pt x="42851" y="4657"/>
                    <a:pt x="41945" y="4863"/>
                  </a:cubicBezTo>
                  <a:cubicBezTo>
                    <a:pt x="41028" y="5070"/>
                    <a:pt x="40087" y="5196"/>
                    <a:pt x="39158" y="5219"/>
                  </a:cubicBezTo>
                  <a:cubicBezTo>
                    <a:pt x="38780" y="5219"/>
                    <a:pt x="38401" y="5219"/>
                    <a:pt x="38023" y="5207"/>
                  </a:cubicBezTo>
                  <a:cubicBezTo>
                    <a:pt x="37798" y="5204"/>
                    <a:pt x="37570" y="5201"/>
                    <a:pt x="37341" y="5201"/>
                  </a:cubicBezTo>
                  <a:cubicBezTo>
                    <a:pt x="36808" y="5201"/>
                    <a:pt x="36266" y="5219"/>
                    <a:pt x="35729" y="5299"/>
                  </a:cubicBezTo>
                  <a:cubicBezTo>
                    <a:pt x="34352" y="5495"/>
                    <a:pt x="33262" y="6079"/>
                    <a:pt x="32643" y="6951"/>
                  </a:cubicBezTo>
                  <a:cubicBezTo>
                    <a:pt x="32115" y="7708"/>
                    <a:pt x="31944" y="8694"/>
                    <a:pt x="32184" y="9726"/>
                  </a:cubicBezTo>
                  <a:cubicBezTo>
                    <a:pt x="32403" y="10679"/>
                    <a:pt x="32953" y="11573"/>
                    <a:pt x="33687" y="12204"/>
                  </a:cubicBezTo>
                  <a:cubicBezTo>
                    <a:pt x="34363" y="12766"/>
                    <a:pt x="35212" y="13202"/>
                    <a:pt x="36211" y="13477"/>
                  </a:cubicBezTo>
                  <a:cubicBezTo>
                    <a:pt x="37013" y="13707"/>
                    <a:pt x="37931" y="13833"/>
                    <a:pt x="39020" y="13890"/>
                  </a:cubicBezTo>
                  <a:cubicBezTo>
                    <a:pt x="39548" y="13913"/>
                    <a:pt x="40087" y="13924"/>
                    <a:pt x="40615" y="13936"/>
                  </a:cubicBezTo>
                  <a:cubicBezTo>
                    <a:pt x="41899" y="13947"/>
                    <a:pt x="43230" y="13970"/>
                    <a:pt x="44492" y="14257"/>
                  </a:cubicBezTo>
                  <a:cubicBezTo>
                    <a:pt x="45420" y="14475"/>
                    <a:pt x="46269" y="14854"/>
                    <a:pt x="46957" y="15347"/>
                  </a:cubicBezTo>
                  <a:cubicBezTo>
                    <a:pt x="47726" y="15909"/>
                    <a:pt x="48254" y="16585"/>
                    <a:pt x="48529" y="17365"/>
                  </a:cubicBezTo>
                  <a:cubicBezTo>
                    <a:pt x="48735" y="17962"/>
                    <a:pt x="48781" y="18639"/>
                    <a:pt x="48666" y="19304"/>
                  </a:cubicBezTo>
                  <a:cubicBezTo>
                    <a:pt x="48563" y="19957"/>
                    <a:pt x="48310" y="20589"/>
                    <a:pt x="47932" y="21139"/>
                  </a:cubicBezTo>
                  <a:cubicBezTo>
                    <a:pt x="47221" y="22171"/>
                    <a:pt x="46085" y="22985"/>
                    <a:pt x="44709" y="23421"/>
                  </a:cubicBezTo>
                  <a:cubicBezTo>
                    <a:pt x="43910" y="23681"/>
                    <a:pt x="43064" y="23813"/>
                    <a:pt x="42179" y="23813"/>
                  </a:cubicBezTo>
                  <a:cubicBezTo>
                    <a:pt x="41540" y="23813"/>
                    <a:pt x="40880" y="23744"/>
                    <a:pt x="40202" y="23605"/>
                  </a:cubicBezTo>
                  <a:cubicBezTo>
                    <a:pt x="38768" y="23318"/>
                    <a:pt x="37277" y="22722"/>
                    <a:pt x="35889" y="21873"/>
                  </a:cubicBezTo>
                  <a:cubicBezTo>
                    <a:pt x="33629" y="20485"/>
                    <a:pt x="31702" y="18570"/>
                    <a:pt x="29833" y="16712"/>
                  </a:cubicBezTo>
                  <a:cubicBezTo>
                    <a:pt x="29500" y="16379"/>
                    <a:pt x="29156" y="16047"/>
                    <a:pt x="28824" y="15714"/>
                  </a:cubicBezTo>
                  <a:cubicBezTo>
                    <a:pt x="27872" y="14785"/>
                    <a:pt x="26610" y="13592"/>
                    <a:pt x="25246" y="12560"/>
                  </a:cubicBezTo>
                  <a:cubicBezTo>
                    <a:pt x="24144" y="11734"/>
                    <a:pt x="23077" y="11092"/>
                    <a:pt x="22011" y="10598"/>
                  </a:cubicBezTo>
                  <a:cubicBezTo>
                    <a:pt x="21999" y="10472"/>
                    <a:pt x="21976" y="10346"/>
                    <a:pt x="21953" y="10208"/>
                  </a:cubicBezTo>
                  <a:cubicBezTo>
                    <a:pt x="21862" y="9692"/>
                    <a:pt x="21713" y="9119"/>
                    <a:pt x="21254" y="8752"/>
                  </a:cubicBezTo>
                  <a:cubicBezTo>
                    <a:pt x="21063" y="8601"/>
                    <a:pt x="20812" y="8521"/>
                    <a:pt x="20561" y="8521"/>
                  </a:cubicBezTo>
                  <a:cubicBezTo>
                    <a:pt x="20449" y="8521"/>
                    <a:pt x="20338" y="8537"/>
                    <a:pt x="20233" y="8568"/>
                  </a:cubicBezTo>
                  <a:cubicBezTo>
                    <a:pt x="19947" y="8648"/>
                    <a:pt x="19740" y="8832"/>
                    <a:pt x="19648" y="9084"/>
                  </a:cubicBezTo>
                  <a:cubicBezTo>
                    <a:pt x="19568" y="9336"/>
                    <a:pt x="19557" y="9726"/>
                    <a:pt x="19992" y="10116"/>
                  </a:cubicBezTo>
                  <a:cubicBezTo>
                    <a:pt x="20279" y="10369"/>
                    <a:pt x="20669" y="10552"/>
                    <a:pt x="20944" y="10656"/>
                  </a:cubicBezTo>
                  <a:cubicBezTo>
                    <a:pt x="21162" y="10736"/>
                    <a:pt x="21380" y="10816"/>
                    <a:pt x="21586" y="10919"/>
                  </a:cubicBezTo>
                  <a:cubicBezTo>
                    <a:pt x="21885" y="13649"/>
                    <a:pt x="21059" y="16505"/>
                    <a:pt x="19315" y="18639"/>
                  </a:cubicBezTo>
                  <a:cubicBezTo>
                    <a:pt x="17446" y="20944"/>
                    <a:pt x="14544" y="22378"/>
                    <a:pt x="11585" y="22470"/>
                  </a:cubicBezTo>
                  <a:cubicBezTo>
                    <a:pt x="11489" y="22473"/>
                    <a:pt x="11389" y="22474"/>
                    <a:pt x="11286" y="22474"/>
                  </a:cubicBezTo>
                  <a:cubicBezTo>
                    <a:pt x="10196" y="22474"/>
                    <a:pt x="8738" y="22289"/>
                    <a:pt x="7502" y="21471"/>
                  </a:cubicBezTo>
                  <a:cubicBezTo>
                    <a:pt x="6917" y="21081"/>
                    <a:pt x="6412" y="20554"/>
                    <a:pt x="6068" y="19957"/>
                  </a:cubicBezTo>
                  <a:cubicBezTo>
                    <a:pt x="5701" y="19338"/>
                    <a:pt x="5518" y="18650"/>
                    <a:pt x="5529" y="17996"/>
                  </a:cubicBezTo>
                  <a:cubicBezTo>
                    <a:pt x="5552" y="17217"/>
                    <a:pt x="5839" y="16437"/>
                    <a:pt x="6390" y="15680"/>
                  </a:cubicBezTo>
                  <a:cubicBezTo>
                    <a:pt x="6836" y="15037"/>
                    <a:pt x="7468" y="14406"/>
                    <a:pt x="8271" y="13810"/>
                  </a:cubicBezTo>
                  <a:cubicBezTo>
                    <a:pt x="8626" y="13534"/>
                    <a:pt x="9005" y="13271"/>
                    <a:pt x="9372" y="13019"/>
                  </a:cubicBezTo>
                  <a:cubicBezTo>
                    <a:pt x="10473" y="12239"/>
                    <a:pt x="11620" y="11436"/>
                    <a:pt x="12434" y="10323"/>
                  </a:cubicBezTo>
                  <a:cubicBezTo>
                    <a:pt x="12984" y="9543"/>
                    <a:pt x="13328" y="8568"/>
                    <a:pt x="13351" y="7639"/>
                  </a:cubicBezTo>
                  <a:cubicBezTo>
                    <a:pt x="13386" y="6596"/>
                    <a:pt x="13019" y="5701"/>
                    <a:pt x="12342" y="5105"/>
                  </a:cubicBezTo>
                  <a:cubicBezTo>
                    <a:pt x="12021" y="4817"/>
                    <a:pt x="11643" y="4623"/>
                    <a:pt x="11276" y="4427"/>
                  </a:cubicBezTo>
                  <a:cubicBezTo>
                    <a:pt x="11103" y="4336"/>
                    <a:pt x="10920" y="4244"/>
                    <a:pt x="10759" y="4141"/>
                  </a:cubicBezTo>
                  <a:cubicBezTo>
                    <a:pt x="10690" y="4106"/>
                    <a:pt x="10633" y="4072"/>
                    <a:pt x="10575" y="4026"/>
                  </a:cubicBezTo>
                  <a:cubicBezTo>
                    <a:pt x="10817" y="3889"/>
                    <a:pt x="11034" y="3705"/>
                    <a:pt x="11195" y="3453"/>
                  </a:cubicBezTo>
                  <a:cubicBezTo>
                    <a:pt x="11424" y="3097"/>
                    <a:pt x="11470" y="2604"/>
                    <a:pt x="11299" y="2191"/>
                  </a:cubicBezTo>
                  <a:cubicBezTo>
                    <a:pt x="11161" y="1858"/>
                    <a:pt x="10897" y="1641"/>
                    <a:pt x="10587" y="1572"/>
                  </a:cubicBezTo>
                  <a:cubicBezTo>
                    <a:pt x="10531" y="1561"/>
                    <a:pt x="10474" y="1556"/>
                    <a:pt x="10418" y="1556"/>
                  </a:cubicBezTo>
                  <a:cubicBezTo>
                    <a:pt x="10163" y="1556"/>
                    <a:pt x="9910" y="1661"/>
                    <a:pt x="9704" y="1858"/>
                  </a:cubicBezTo>
                  <a:cubicBezTo>
                    <a:pt x="9395" y="2156"/>
                    <a:pt x="9234" y="2604"/>
                    <a:pt x="9303" y="3005"/>
                  </a:cubicBezTo>
                  <a:cubicBezTo>
                    <a:pt x="9349" y="3315"/>
                    <a:pt x="9486" y="3614"/>
                    <a:pt x="9716" y="3889"/>
                  </a:cubicBezTo>
                  <a:cubicBezTo>
                    <a:pt x="9601" y="3912"/>
                    <a:pt x="9474" y="3946"/>
                    <a:pt x="9337" y="3969"/>
                  </a:cubicBezTo>
                  <a:cubicBezTo>
                    <a:pt x="8849" y="4071"/>
                    <a:pt x="8345" y="4120"/>
                    <a:pt x="7833" y="4120"/>
                  </a:cubicBezTo>
                  <a:cubicBezTo>
                    <a:pt x="7477" y="4120"/>
                    <a:pt x="7118" y="4096"/>
                    <a:pt x="6757" y="4049"/>
                  </a:cubicBezTo>
                  <a:cubicBezTo>
                    <a:pt x="5908" y="3946"/>
                    <a:pt x="5070" y="3705"/>
                    <a:pt x="4267" y="3349"/>
                  </a:cubicBezTo>
                  <a:cubicBezTo>
                    <a:pt x="3464" y="2994"/>
                    <a:pt x="2719" y="2535"/>
                    <a:pt x="2065" y="1973"/>
                  </a:cubicBezTo>
                  <a:cubicBezTo>
                    <a:pt x="1400" y="1399"/>
                    <a:pt x="838" y="734"/>
                    <a:pt x="4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0"/>
            <p:cNvSpPr/>
            <p:nvPr/>
          </p:nvSpPr>
          <p:spPr>
            <a:xfrm rot="5777574" flipH="1">
              <a:off x="-354119" y="4200451"/>
              <a:ext cx="936104" cy="1116271"/>
            </a:xfrm>
            <a:custGeom>
              <a:avLst/>
              <a:gdLst/>
              <a:ahLst/>
              <a:cxnLst/>
              <a:rect l="l" t="t" r="r" b="b"/>
              <a:pathLst>
                <a:path w="20887" h="24907" extrusionOk="0">
                  <a:moveTo>
                    <a:pt x="11490" y="1"/>
                  </a:moveTo>
                  <a:cubicBezTo>
                    <a:pt x="11195" y="1"/>
                    <a:pt x="10901" y="14"/>
                    <a:pt x="10610" y="40"/>
                  </a:cubicBezTo>
                  <a:cubicBezTo>
                    <a:pt x="8694" y="224"/>
                    <a:pt x="6756" y="866"/>
                    <a:pt x="4840" y="1967"/>
                  </a:cubicBezTo>
                  <a:cubicBezTo>
                    <a:pt x="3201" y="2908"/>
                    <a:pt x="1572" y="4181"/>
                    <a:pt x="0" y="5764"/>
                  </a:cubicBezTo>
                  <a:lnTo>
                    <a:pt x="321" y="6085"/>
                  </a:lnTo>
                  <a:cubicBezTo>
                    <a:pt x="1870" y="4536"/>
                    <a:pt x="3464" y="3275"/>
                    <a:pt x="5070" y="2357"/>
                  </a:cubicBezTo>
                  <a:cubicBezTo>
                    <a:pt x="6917" y="1291"/>
                    <a:pt x="8798" y="672"/>
                    <a:pt x="10644" y="499"/>
                  </a:cubicBezTo>
                  <a:cubicBezTo>
                    <a:pt x="10921" y="476"/>
                    <a:pt x="11202" y="465"/>
                    <a:pt x="11484" y="465"/>
                  </a:cubicBezTo>
                  <a:cubicBezTo>
                    <a:pt x="12192" y="465"/>
                    <a:pt x="12909" y="538"/>
                    <a:pt x="13615" y="695"/>
                  </a:cubicBezTo>
                  <a:cubicBezTo>
                    <a:pt x="14612" y="912"/>
                    <a:pt x="15553" y="1268"/>
                    <a:pt x="16402" y="1761"/>
                  </a:cubicBezTo>
                  <a:cubicBezTo>
                    <a:pt x="17285" y="2254"/>
                    <a:pt x="18042" y="2874"/>
                    <a:pt x="18650" y="3585"/>
                  </a:cubicBezTo>
                  <a:cubicBezTo>
                    <a:pt x="19292" y="4342"/>
                    <a:pt x="19763" y="5179"/>
                    <a:pt x="20026" y="6085"/>
                  </a:cubicBezTo>
                  <a:cubicBezTo>
                    <a:pt x="20829" y="8815"/>
                    <a:pt x="19900" y="11693"/>
                    <a:pt x="18994" y="14481"/>
                  </a:cubicBezTo>
                  <a:cubicBezTo>
                    <a:pt x="18902" y="14779"/>
                    <a:pt x="18799" y="15088"/>
                    <a:pt x="18707" y="15387"/>
                  </a:cubicBezTo>
                  <a:cubicBezTo>
                    <a:pt x="18111" y="17268"/>
                    <a:pt x="17801" y="18873"/>
                    <a:pt x="17778" y="20296"/>
                  </a:cubicBezTo>
                  <a:cubicBezTo>
                    <a:pt x="17767" y="21167"/>
                    <a:pt x="17847" y="21982"/>
                    <a:pt x="18053" y="22716"/>
                  </a:cubicBezTo>
                  <a:cubicBezTo>
                    <a:pt x="18272" y="23530"/>
                    <a:pt x="18616" y="24264"/>
                    <a:pt x="19097" y="24906"/>
                  </a:cubicBezTo>
                  <a:lnTo>
                    <a:pt x="19464" y="24631"/>
                  </a:lnTo>
                  <a:cubicBezTo>
                    <a:pt x="19017" y="24035"/>
                    <a:pt x="18696" y="23359"/>
                    <a:pt x="18489" y="22602"/>
                  </a:cubicBezTo>
                  <a:cubicBezTo>
                    <a:pt x="18306" y="21913"/>
                    <a:pt x="18226" y="21133"/>
                    <a:pt x="18237" y="20308"/>
                  </a:cubicBezTo>
                  <a:cubicBezTo>
                    <a:pt x="18260" y="18931"/>
                    <a:pt x="18558" y="17371"/>
                    <a:pt x="19143" y="15536"/>
                  </a:cubicBezTo>
                  <a:cubicBezTo>
                    <a:pt x="19235" y="15226"/>
                    <a:pt x="19338" y="14917"/>
                    <a:pt x="19430" y="14619"/>
                  </a:cubicBezTo>
                  <a:cubicBezTo>
                    <a:pt x="19888" y="13219"/>
                    <a:pt x="20359" y="11774"/>
                    <a:pt x="20599" y="10317"/>
                  </a:cubicBezTo>
                  <a:cubicBezTo>
                    <a:pt x="20887" y="8665"/>
                    <a:pt x="20841" y="7243"/>
                    <a:pt x="20462" y="5959"/>
                  </a:cubicBezTo>
                  <a:cubicBezTo>
                    <a:pt x="20176" y="4984"/>
                    <a:pt x="19682" y="4090"/>
                    <a:pt x="19006" y="3287"/>
                  </a:cubicBezTo>
                  <a:cubicBezTo>
                    <a:pt x="18351" y="2530"/>
                    <a:pt x="17561" y="1887"/>
                    <a:pt x="16631" y="1360"/>
                  </a:cubicBezTo>
                  <a:cubicBezTo>
                    <a:pt x="15736" y="843"/>
                    <a:pt x="14750" y="476"/>
                    <a:pt x="13718" y="247"/>
                  </a:cubicBezTo>
                  <a:cubicBezTo>
                    <a:pt x="12973" y="83"/>
                    <a:pt x="12227" y="1"/>
                    <a:pt x="11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22"/>
          <p:cNvGrpSpPr/>
          <p:nvPr/>
        </p:nvGrpSpPr>
        <p:grpSpPr>
          <a:xfrm>
            <a:off x="299263" y="-1482983"/>
            <a:ext cx="9931536" cy="7771835"/>
            <a:chOff x="299263" y="-1482983"/>
            <a:chExt cx="9931536" cy="7771835"/>
          </a:xfrm>
        </p:grpSpPr>
        <p:sp>
          <p:nvSpPr>
            <p:cNvPr id="65" name="Google Shape;65;p22"/>
            <p:cNvSpPr/>
            <p:nvPr/>
          </p:nvSpPr>
          <p:spPr>
            <a:xfrm rot="9247000">
              <a:off x="6613549" y="3120300"/>
              <a:ext cx="3211268" cy="2597935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509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2"/>
            <p:cNvSpPr/>
            <p:nvPr/>
          </p:nvSpPr>
          <p:spPr>
            <a:xfrm rot="1056383">
              <a:off x="616949" y="-1058175"/>
              <a:ext cx="3211190" cy="2597872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509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" name="Google Shape;67;p22"/>
          <p:cNvGrpSpPr/>
          <p:nvPr/>
        </p:nvGrpSpPr>
        <p:grpSpPr>
          <a:xfrm>
            <a:off x="-85769" y="-564868"/>
            <a:ext cx="7981186" cy="6234015"/>
            <a:chOff x="-85769" y="-564868"/>
            <a:chExt cx="7981186" cy="6234015"/>
          </a:xfrm>
        </p:grpSpPr>
        <p:sp>
          <p:nvSpPr>
            <p:cNvPr id="68" name="Google Shape;68;p22"/>
            <p:cNvSpPr/>
            <p:nvPr/>
          </p:nvSpPr>
          <p:spPr>
            <a:xfrm rot="10108053" flipH="1">
              <a:off x="4178181" y="3457884"/>
              <a:ext cx="3565932" cy="1873721"/>
            </a:xfrm>
            <a:custGeom>
              <a:avLst/>
              <a:gdLst/>
              <a:ahLst/>
              <a:cxnLst/>
              <a:rect l="l" t="t" r="r" b="b"/>
              <a:pathLst>
                <a:path w="79566" h="41808" extrusionOk="0">
                  <a:moveTo>
                    <a:pt x="6125" y="3877"/>
                  </a:moveTo>
                  <a:cubicBezTo>
                    <a:pt x="6171" y="3877"/>
                    <a:pt x="6206" y="3900"/>
                    <a:pt x="6229" y="3946"/>
                  </a:cubicBezTo>
                  <a:cubicBezTo>
                    <a:pt x="6263" y="3992"/>
                    <a:pt x="6275" y="4061"/>
                    <a:pt x="6286" y="4164"/>
                  </a:cubicBezTo>
                  <a:cubicBezTo>
                    <a:pt x="6309" y="4531"/>
                    <a:pt x="6102" y="4875"/>
                    <a:pt x="5885" y="5208"/>
                  </a:cubicBezTo>
                  <a:cubicBezTo>
                    <a:pt x="5885" y="4875"/>
                    <a:pt x="5908" y="4531"/>
                    <a:pt x="5954" y="4210"/>
                  </a:cubicBezTo>
                  <a:cubicBezTo>
                    <a:pt x="5965" y="4096"/>
                    <a:pt x="5988" y="3981"/>
                    <a:pt x="6046" y="3912"/>
                  </a:cubicBezTo>
                  <a:cubicBezTo>
                    <a:pt x="6069" y="3889"/>
                    <a:pt x="6091" y="3877"/>
                    <a:pt x="6114" y="3877"/>
                  </a:cubicBezTo>
                  <a:close/>
                  <a:moveTo>
                    <a:pt x="74094" y="26587"/>
                  </a:moveTo>
                  <a:cubicBezTo>
                    <a:pt x="74106" y="26599"/>
                    <a:pt x="74117" y="26610"/>
                    <a:pt x="74117" y="26622"/>
                  </a:cubicBezTo>
                  <a:cubicBezTo>
                    <a:pt x="74427" y="27149"/>
                    <a:pt x="74622" y="27929"/>
                    <a:pt x="74267" y="28560"/>
                  </a:cubicBezTo>
                  <a:cubicBezTo>
                    <a:pt x="74140" y="28789"/>
                    <a:pt x="73900" y="28985"/>
                    <a:pt x="73613" y="29110"/>
                  </a:cubicBezTo>
                  <a:cubicBezTo>
                    <a:pt x="73400" y="29195"/>
                    <a:pt x="73169" y="29243"/>
                    <a:pt x="72946" y="29243"/>
                  </a:cubicBezTo>
                  <a:cubicBezTo>
                    <a:pt x="72869" y="29243"/>
                    <a:pt x="72792" y="29237"/>
                    <a:pt x="72718" y="29225"/>
                  </a:cubicBezTo>
                  <a:cubicBezTo>
                    <a:pt x="72466" y="29191"/>
                    <a:pt x="72030" y="29031"/>
                    <a:pt x="71927" y="28480"/>
                  </a:cubicBezTo>
                  <a:cubicBezTo>
                    <a:pt x="71812" y="27826"/>
                    <a:pt x="72374" y="27241"/>
                    <a:pt x="72901" y="26943"/>
                  </a:cubicBezTo>
                  <a:cubicBezTo>
                    <a:pt x="73291" y="26714"/>
                    <a:pt x="73716" y="26610"/>
                    <a:pt x="74094" y="26587"/>
                  </a:cubicBezTo>
                  <a:close/>
                  <a:moveTo>
                    <a:pt x="65238" y="1"/>
                  </a:moveTo>
                  <a:cubicBezTo>
                    <a:pt x="63808" y="1"/>
                    <a:pt x="62254" y="243"/>
                    <a:pt x="60526" y="734"/>
                  </a:cubicBezTo>
                  <a:cubicBezTo>
                    <a:pt x="58909" y="1193"/>
                    <a:pt x="57326" y="1813"/>
                    <a:pt x="55789" y="2421"/>
                  </a:cubicBezTo>
                  <a:cubicBezTo>
                    <a:pt x="55491" y="2547"/>
                    <a:pt x="55169" y="2673"/>
                    <a:pt x="54860" y="2788"/>
                  </a:cubicBezTo>
                  <a:cubicBezTo>
                    <a:pt x="53209" y="3441"/>
                    <a:pt x="51270" y="4164"/>
                    <a:pt x="49286" y="4542"/>
                  </a:cubicBezTo>
                  <a:cubicBezTo>
                    <a:pt x="48386" y="4709"/>
                    <a:pt x="47478" y="4792"/>
                    <a:pt x="46565" y="4792"/>
                  </a:cubicBezTo>
                  <a:cubicBezTo>
                    <a:pt x="45592" y="4792"/>
                    <a:pt x="44613" y="4698"/>
                    <a:pt x="43631" y="4508"/>
                  </a:cubicBezTo>
                  <a:cubicBezTo>
                    <a:pt x="41968" y="4187"/>
                    <a:pt x="40202" y="3602"/>
                    <a:pt x="38206" y="2696"/>
                  </a:cubicBezTo>
                  <a:cubicBezTo>
                    <a:pt x="36520" y="1939"/>
                    <a:pt x="34880" y="1056"/>
                    <a:pt x="33217" y="138"/>
                  </a:cubicBezTo>
                  <a:lnTo>
                    <a:pt x="32987" y="540"/>
                  </a:lnTo>
                  <a:cubicBezTo>
                    <a:pt x="34674" y="1458"/>
                    <a:pt x="36313" y="2352"/>
                    <a:pt x="38023" y="3120"/>
                  </a:cubicBezTo>
                  <a:cubicBezTo>
                    <a:pt x="40041" y="4027"/>
                    <a:pt x="41854" y="4634"/>
                    <a:pt x="43551" y="4955"/>
                  </a:cubicBezTo>
                  <a:cubicBezTo>
                    <a:pt x="44549" y="5151"/>
                    <a:pt x="45558" y="5254"/>
                    <a:pt x="46556" y="5254"/>
                  </a:cubicBezTo>
                  <a:cubicBezTo>
                    <a:pt x="47497" y="5254"/>
                    <a:pt x="48437" y="5162"/>
                    <a:pt x="49366" y="4990"/>
                  </a:cubicBezTo>
                  <a:cubicBezTo>
                    <a:pt x="51384" y="4611"/>
                    <a:pt x="53346" y="3877"/>
                    <a:pt x="55032" y="3224"/>
                  </a:cubicBezTo>
                  <a:cubicBezTo>
                    <a:pt x="55342" y="3097"/>
                    <a:pt x="55651" y="2972"/>
                    <a:pt x="55961" y="2857"/>
                  </a:cubicBezTo>
                  <a:cubicBezTo>
                    <a:pt x="57486" y="2248"/>
                    <a:pt x="59058" y="1629"/>
                    <a:pt x="60652" y="1170"/>
                  </a:cubicBezTo>
                  <a:cubicBezTo>
                    <a:pt x="62333" y="698"/>
                    <a:pt x="63833" y="459"/>
                    <a:pt x="65215" y="459"/>
                  </a:cubicBezTo>
                  <a:cubicBezTo>
                    <a:pt x="65643" y="459"/>
                    <a:pt x="66060" y="482"/>
                    <a:pt x="66467" y="528"/>
                  </a:cubicBezTo>
                  <a:cubicBezTo>
                    <a:pt x="67293" y="620"/>
                    <a:pt x="68084" y="803"/>
                    <a:pt x="68818" y="1102"/>
                  </a:cubicBezTo>
                  <a:cubicBezTo>
                    <a:pt x="69575" y="1400"/>
                    <a:pt x="70275" y="1802"/>
                    <a:pt x="70895" y="2306"/>
                  </a:cubicBezTo>
                  <a:cubicBezTo>
                    <a:pt x="72144" y="3304"/>
                    <a:pt x="73016" y="4577"/>
                    <a:pt x="73360" y="5919"/>
                  </a:cubicBezTo>
                  <a:cubicBezTo>
                    <a:pt x="73556" y="6665"/>
                    <a:pt x="73567" y="7445"/>
                    <a:pt x="73406" y="8225"/>
                  </a:cubicBezTo>
                  <a:cubicBezTo>
                    <a:pt x="73246" y="8970"/>
                    <a:pt x="72947" y="9693"/>
                    <a:pt x="72500" y="10404"/>
                  </a:cubicBezTo>
                  <a:cubicBezTo>
                    <a:pt x="71754" y="11562"/>
                    <a:pt x="70745" y="12537"/>
                    <a:pt x="69771" y="13489"/>
                  </a:cubicBezTo>
                  <a:cubicBezTo>
                    <a:pt x="69484" y="13764"/>
                    <a:pt x="69197" y="14051"/>
                    <a:pt x="68910" y="14349"/>
                  </a:cubicBezTo>
                  <a:cubicBezTo>
                    <a:pt x="67752" y="15519"/>
                    <a:pt x="66501" y="16964"/>
                    <a:pt x="66100" y="18765"/>
                  </a:cubicBezTo>
                  <a:cubicBezTo>
                    <a:pt x="65917" y="19580"/>
                    <a:pt x="65905" y="20405"/>
                    <a:pt x="66077" y="21150"/>
                  </a:cubicBezTo>
                  <a:cubicBezTo>
                    <a:pt x="66261" y="21988"/>
                    <a:pt x="66674" y="22710"/>
                    <a:pt x="67270" y="23227"/>
                  </a:cubicBezTo>
                  <a:cubicBezTo>
                    <a:pt x="68199" y="24041"/>
                    <a:pt x="69381" y="24339"/>
                    <a:pt x="70505" y="24614"/>
                  </a:cubicBezTo>
                  <a:cubicBezTo>
                    <a:pt x="71112" y="24764"/>
                    <a:pt x="71721" y="24924"/>
                    <a:pt x="72282" y="25154"/>
                  </a:cubicBezTo>
                  <a:cubicBezTo>
                    <a:pt x="72924" y="25406"/>
                    <a:pt x="73418" y="25750"/>
                    <a:pt x="73785" y="26151"/>
                  </a:cubicBezTo>
                  <a:cubicBezTo>
                    <a:pt x="73418" y="26209"/>
                    <a:pt x="73039" y="26324"/>
                    <a:pt x="72672" y="26541"/>
                  </a:cubicBezTo>
                  <a:cubicBezTo>
                    <a:pt x="72305" y="26760"/>
                    <a:pt x="71984" y="27046"/>
                    <a:pt x="71777" y="27344"/>
                  </a:cubicBezTo>
                  <a:cubicBezTo>
                    <a:pt x="71502" y="27734"/>
                    <a:pt x="71410" y="28159"/>
                    <a:pt x="71479" y="28560"/>
                  </a:cubicBezTo>
                  <a:cubicBezTo>
                    <a:pt x="71594" y="29168"/>
                    <a:pt x="72019" y="29581"/>
                    <a:pt x="72649" y="29684"/>
                  </a:cubicBezTo>
                  <a:cubicBezTo>
                    <a:pt x="72743" y="29699"/>
                    <a:pt x="72840" y="29706"/>
                    <a:pt x="72938" y="29706"/>
                  </a:cubicBezTo>
                  <a:cubicBezTo>
                    <a:pt x="73221" y="29706"/>
                    <a:pt x="73515" y="29646"/>
                    <a:pt x="73796" y="29535"/>
                  </a:cubicBezTo>
                  <a:cubicBezTo>
                    <a:pt x="74175" y="29363"/>
                    <a:pt x="74484" y="29099"/>
                    <a:pt x="74668" y="28778"/>
                  </a:cubicBezTo>
                  <a:cubicBezTo>
                    <a:pt x="74863" y="28422"/>
                    <a:pt x="74943" y="27998"/>
                    <a:pt x="74897" y="27550"/>
                  </a:cubicBezTo>
                  <a:cubicBezTo>
                    <a:pt x="74874" y="27229"/>
                    <a:pt x="74771" y="26897"/>
                    <a:pt x="74622" y="26587"/>
                  </a:cubicBezTo>
                  <a:lnTo>
                    <a:pt x="74622" y="26587"/>
                  </a:lnTo>
                  <a:cubicBezTo>
                    <a:pt x="74737" y="26599"/>
                    <a:pt x="74851" y="26610"/>
                    <a:pt x="74955" y="26622"/>
                  </a:cubicBezTo>
                  <a:cubicBezTo>
                    <a:pt x="75620" y="26737"/>
                    <a:pt x="76251" y="27012"/>
                    <a:pt x="76847" y="27448"/>
                  </a:cubicBezTo>
                  <a:cubicBezTo>
                    <a:pt x="77398" y="27861"/>
                    <a:pt x="77891" y="28388"/>
                    <a:pt x="78258" y="28996"/>
                  </a:cubicBezTo>
                  <a:cubicBezTo>
                    <a:pt x="78648" y="29627"/>
                    <a:pt x="78901" y="30315"/>
                    <a:pt x="78992" y="31014"/>
                  </a:cubicBezTo>
                  <a:cubicBezTo>
                    <a:pt x="79095" y="31737"/>
                    <a:pt x="79049" y="32459"/>
                    <a:pt x="78832" y="33160"/>
                  </a:cubicBezTo>
                  <a:cubicBezTo>
                    <a:pt x="78442" y="34478"/>
                    <a:pt x="77535" y="35717"/>
                    <a:pt x="76262" y="36634"/>
                  </a:cubicBezTo>
                  <a:cubicBezTo>
                    <a:pt x="75012" y="37564"/>
                    <a:pt x="73487" y="38103"/>
                    <a:pt x="71858" y="38194"/>
                  </a:cubicBezTo>
                  <a:cubicBezTo>
                    <a:pt x="71645" y="38209"/>
                    <a:pt x="71430" y="38216"/>
                    <a:pt x="71213" y="38216"/>
                  </a:cubicBezTo>
                  <a:cubicBezTo>
                    <a:pt x="69701" y="38216"/>
                    <a:pt x="68099" y="37868"/>
                    <a:pt x="66445" y="37197"/>
                  </a:cubicBezTo>
                  <a:cubicBezTo>
                    <a:pt x="65504" y="36818"/>
                    <a:pt x="64128" y="36176"/>
                    <a:pt x="61822" y="34559"/>
                  </a:cubicBezTo>
                  <a:cubicBezTo>
                    <a:pt x="61271" y="34180"/>
                    <a:pt x="60733" y="33790"/>
                    <a:pt x="60205" y="33412"/>
                  </a:cubicBezTo>
                  <a:cubicBezTo>
                    <a:pt x="59367" y="32804"/>
                    <a:pt x="58496" y="32173"/>
                    <a:pt x="57624" y="31588"/>
                  </a:cubicBezTo>
                  <a:cubicBezTo>
                    <a:pt x="55926" y="30476"/>
                    <a:pt x="54493" y="29742"/>
                    <a:pt x="53094" y="29294"/>
                  </a:cubicBezTo>
                  <a:cubicBezTo>
                    <a:pt x="52233" y="29008"/>
                    <a:pt x="51328" y="28824"/>
                    <a:pt x="50410" y="28755"/>
                  </a:cubicBezTo>
                  <a:cubicBezTo>
                    <a:pt x="50085" y="28726"/>
                    <a:pt x="49755" y="28712"/>
                    <a:pt x="49424" y="28712"/>
                  </a:cubicBezTo>
                  <a:cubicBezTo>
                    <a:pt x="48843" y="28712"/>
                    <a:pt x="48257" y="28755"/>
                    <a:pt x="47680" y="28835"/>
                  </a:cubicBezTo>
                  <a:cubicBezTo>
                    <a:pt x="45948" y="29087"/>
                    <a:pt x="44182" y="29661"/>
                    <a:pt x="42278" y="30601"/>
                  </a:cubicBezTo>
                  <a:cubicBezTo>
                    <a:pt x="40787" y="31347"/>
                    <a:pt x="39250" y="32299"/>
                    <a:pt x="37426" y="33606"/>
                  </a:cubicBezTo>
                  <a:cubicBezTo>
                    <a:pt x="36749" y="34100"/>
                    <a:pt x="36073" y="34605"/>
                    <a:pt x="35419" y="35097"/>
                  </a:cubicBezTo>
                  <a:cubicBezTo>
                    <a:pt x="34605" y="35694"/>
                    <a:pt x="33779" y="36313"/>
                    <a:pt x="32941" y="36910"/>
                  </a:cubicBezTo>
                  <a:cubicBezTo>
                    <a:pt x="31141" y="38183"/>
                    <a:pt x="29696" y="39066"/>
                    <a:pt x="28262" y="39743"/>
                  </a:cubicBezTo>
                  <a:cubicBezTo>
                    <a:pt x="26416" y="40626"/>
                    <a:pt x="24614" y="41153"/>
                    <a:pt x="22929" y="41303"/>
                  </a:cubicBezTo>
                  <a:cubicBezTo>
                    <a:pt x="22633" y="41328"/>
                    <a:pt x="22306" y="41344"/>
                    <a:pt x="21957" y="41344"/>
                  </a:cubicBezTo>
                  <a:cubicBezTo>
                    <a:pt x="20697" y="41344"/>
                    <a:pt x="19149" y="41132"/>
                    <a:pt x="17722" y="40351"/>
                  </a:cubicBezTo>
                  <a:cubicBezTo>
                    <a:pt x="17033" y="39984"/>
                    <a:pt x="16425" y="39514"/>
                    <a:pt x="15898" y="38963"/>
                  </a:cubicBezTo>
                  <a:cubicBezTo>
                    <a:pt x="15359" y="38390"/>
                    <a:pt x="14923" y="37758"/>
                    <a:pt x="14625" y="37070"/>
                  </a:cubicBezTo>
                  <a:cubicBezTo>
                    <a:pt x="14006" y="35683"/>
                    <a:pt x="13983" y="34100"/>
                    <a:pt x="14579" y="32632"/>
                  </a:cubicBezTo>
                  <a:cubicBezTo>
                    <a:pt x="15186" y="31083"/>
                    <a:pt x="16299" y="29810"/>
                    <a:pt x="17412" y="28652"/>
                  </a:cubicBezTo>
                  <a:cubicBezTo>
                    <a:pt x="17722" y="28330"/>
                    <a:pt x="18043" y="27998"/>
                    <a:pt x="18364" y="27688"/>
                  </a:cubicBezTo>
                  <a:cubicBezTo>
                    <a:pt x="19282" y="26760"/>
                    <a:pt x="20245" y="25807"/>
                    <a:pt x="21025" y="24706"/>
                  </a:cubicBezTo>
                  <a:cubicBezTo>
                    <a:pt x="21609" y="23903"/>
                    <a:pt x="22045" y="23112"/>
                    <a:pt x="22332" y="22343"/>
                  </a:cubicBezTo>
                  <a:cubicBezTo>
                    <a:pt x="22677" y="21426"/>
                    <a:pt x="22814" y="20520"/>
                    <a:pt x="22733" y="19659"/>
                  </a:cubicBezTo>
                  <a:cubicBezTo>
                    <a:pt x="22654" y="18891"/>
                    <a:pt x="22401" y="18145"/>
                    <a:pt x="21988" y="17446"/>
                  </a:cubicBezTo>
                  <a:cubicBezTo>
                    <a:pt x="21598" y="16804"/>
                    <a:pt x="21071" y="16218"/>
                    <a:pt x="20428" y="15703"/>
                  </a:cubicBezTo>
                  <a:cubicBezTo>
                    <a:pt x="19361" y="14865"/>
                    <a:pt x="17997" y="14189"/>
                    <a:pt x="16254" y="13638"/>
                  </a:cubicBezTo>
                  <a:cubicBezTo>
                    <a:pt x="15622" y="13443"/>
                    <a:pt x="14980" y="13271"/>
                    <a:pt x="14350" y="13099"/>
                  </a:cubicBezTo>
                  <a:cubicBezTo>
                    <a:pt x="13409" y="12846"/>
                    <a:pt x="12434" y="12594"/>
                    <a:pt x="11516" y="12250"/>
                  </a:cubicBezTo>
                  <a:cubicBezTo>
                    <a:pt x="9750" y="11597"/>
                    <a:pt x="8385" y="10679"/>
                    <a:pt x="7445" y="9509"/>
                  </a:cubicBezTo>
                  <a:cubicBezTo>
                    <a:pt x="7387" y="9428"/>
                    <a:pt x="7330" y="9360"/>
                    <a:pt x="7272" y="9280"/>
                  </a:cubicBezTo>
                  <a:cubicBezTo>
                    <a:pt x="6550" y="8293"/>
                    <a:pt x="6091" y="7124"/>
                    <a:pt x="5942" y="5942"/>
                  </a:cubicBezTo>
                  <a:lnTo>
                    <a:pt x="6183" y="5598"/>
                  </a:lnTo>
                  <a:lnTo>
                    <a:pt x="6217" y="5541"/>
                  </a:lnTo>
                  <a:cubicBezTo>
                    <a:pt x="6481" y="5139"/>
                    <a:pt x="6791" y="4680"/>
                    <a:pt x="6745" y="4130"/>
                  </a:cubicBezTo>
                  <a:cubicBezTo>
                    <a:pt x="6734" y="3958"/>
                    <a:pt x="6688" y="3820"/>
                    <a:pt x="6619" y="3706"/>
                  </a:cubicBezTo>
                  <a:cubicBezTo>
                    <a:pt x="6527" y="3545"/>
                    <a:pt x="6355" y="3430"/>
                    <a:pt x="6160" y="3418"/>
                  </a:cubicBezTo>
                  <a:cubicBezTo>
                    <a:pt x="6148" y="3418"/>
                    <a:pt x="6135" y="3417"/>
                    <a:pt x="6122" y="3417"/>
                  </a:cubicBezTo>
                  <a:cubicBezTo>
                    <a:pt x="5953" y="3417"/>
                    <a:pt x="5796" y="3486"/>
                    <a:pt x="5690" y="3614"/>
                  </a:cubicBezTo>
                  <a:cubicBezTo>
                    <a:pt x="5564" y="3774"/>
                    <a:pt x="5518" y="3969"/>
                    <a:pt x="5495" y="4141"/>
                  </a:cubicBezTo>
                  <a:cubicBezTo>
                    <a:pt x="5414" y="4680"/>
                    <a:pt x="5403" y="5243"/>
                    <a:pt x="5460" y="5804"/>
                  </a:cubicBezTo>
                  <a:cubicBezTo>
                    <a:pt x="5323" y="5977"/>
                    <a:pt x="5174" y="6148"/>
                    <a:pt x="5013" y="6298"/>
                  </a:cubicBezTo>
                  <a:cubicBezTo>
                    <a:pt x="4290" y="6997"/>
                    <a:pt x="3533" y="7502"/>
                    <a:pt x="2730" y="7823"/>
                  </a:cubicBezTo>
                  <a:cubicBezTo>
                    <a:pt x="2116" y="8078"/>
                    <a:pt x="1496" y="8206"/>
                    <a:pt x="882" y="8206"/>
                  </a:cubicBezTo>
                  <a:cubicBezTo>
                    <a:pt x="613" y="8206"/>
                    <a:pt x="346" y="8182"/>
                    <a:pt x="81" y="8133"/>
                  </a:cubicBezTo>
                  <a:lnTo>
                    <a:pt x="1" y="8580"/>
                  </a:lnTo>
                  <a:cubicBezTo>
                    <a:pt x="295" y="8635"/>
                    <a:pt x="593" y="8662"/>
                    <a:pt x="892" y="8662"/>
                  </a:cubicBezTo>
                  <a:cubicBezTo>
                    <a:pt x="2409" y="8662"/>
                    <a:pt x="3962" y="7962"/>
                    <a:pt x="5323" y="6630"/>
                  </a:cubicBezTo>
                  <a:cubicBezTo>
                    <a:pt x="5403" y="6561"/>
                    <a:pt x="5472" y="6481"/>
                    <a:pt x="5552" y="6400"/>
                  </a:cubicBezTo>
                  <a:cubicBezTo>
                    <a:pt x="5758" y="7525"/>
                    <a:pt x="6217" y="8626"/>
                    <a:pt x="6905" y="9555"/>
                  </a:cubicBezTo>
                  <a:cubicBezTo>
                    <a:pt x="6963" y="9635"/>
                    <a:pt x="7032" y="9716"/>
                    <a:pt x="7089" y="9795"/>
                  </a:cubicBezTo>
                  <a:cubicBezTo>
                    <a:pt x="8087" y="11023"/>
                    <a:pt x="9520" y="11998"/>
                    <a:pt x="11356" y="12675"/>
                  </a:cubicBezTo>
                  <a:cubicBezTo>
                    <a:pt x="12296" y="13030"/>
                    <a:pt x="13282" y="13294"/>
                    <a:pt x="14235" y="13547"/>
                  </a:cubicBezTo>
                  <a:cubicBezTo>
                    <a:pt x="14854" y="13707"/>
                    <a:pt x="15497" y="13879"/>
                    <a:pt x="16116" y="14074"/>
                  </a:cubicBezTo>
                  <a:cubicBezTo>
                    <a:pt x="17813" y="14602"/>
                    <a:pt x="19132" y="15255"/>
                    <a:pt x="20153" y="16070"/>
                  </a:cubicBezTo>
                  <a:cubicBezTo>
                    <a:pt x="20750" y="16540"/>
                    <a:pt x="21231" y="17079"/>
                    <a:pt x="21586" y="17676"/>
                  </a:cubicBezTo>
                  <a:cubicBezTo>
                    <a:pt x="21976" y="18318"/>
                    <a:pt x="22206" y="18994"/>
                    <a:pt x="22275" y="19705"/>
                  </a:cubicBezTo>
                  <a:cubicBezTo>
                    <a:pt x="22343" y="20497"/>
                    <a:pt x="22218" y="21334"/>
                    <a:pt x="21897" y="22183"/>
                  </a:cubicBezTo>
                  <a:cubicBezTo>
                    <a:pt x="21632" y="22906"/>
                    <a:pt x="21208" y="23674"/>
                    <a:pt x="20658" y="24443"/>
                  </a:cubicBezTo>
                  <a:cubicBezTo>
                    <a:pt x="19889" y="25509"/>
                    <a:pt x="18948" y="26449"/>
                    <a:pt x="18043" y="27367"/>
                  </a:cubicBezTo>
                  <a:cubicBezTo>
                    <a:pt x="17722" y="27677"/>
                    <a:pt x="17401" y="28009"/>
                    <a:pt x="17079" y="28330"/>
                  </a:cubicBezTo>
                  <a:cubicBezTo>
                    <a:pt x="15943" y="29523"/>
                    <a:pt x="14796" y="30843"/>
                    <a:pt x="14154" y="32459"/>
                  </a:cubicBezTo>
                  <a:cubicBezTo>
                    <a:pt x="13512" y="34054"/>
                    <a:pt x="13535" y="35752"/>
                    <a:pt x="14200" y="37254"/>
                  </a:cubicBezTo>
                  <a:cubicBezTo>
                    <a:pt x="14854" y="38711"/>
                    <a:pt x="16024" y="39950"/>
                    <a:pt x="17492" y="40752"/>
                  </a:cubicBezTo>
                  <a:cubicBezTo>
                    <a:pt x="18994" y="41578"/>
                    <a:pt x="20612" y="41808"/>
                    <a:pt x="21931" y="41808"/>
                  </a:cubicBezTo>
                  <a:cubicBezTo>
                    <a:pt x="22309" y="41808"/>
                    <a:pt x="22654" y="41785"/>
                    <a:pt x="22975" y="41762"/>
                  </a:cubicBezTo>
                  <a:cubicBezTo>
                    <a:pt x="24718" y="41601"/>
                    <a:pt x="26564" y="41062"/>
                    <a:pt x="28457" y="40156"/>
                  </a:cubicBezTo>
                  <a:cubicBezTo>
                    <a:pt x="29913" y="39468"/>
                    <a:pt x="31381" y="38573"/>
                    <a:pt x="33206" y="37277"/>
                  </a:cubicBezTo>
                  <a:cubicBezTo>
                    <a:pt x="34042" y="36692"/>
                    <a:pt x="34880" y="36061"/>
                    <a:pt x="35694" y="35465"/>
                  </a:cubicBezTo>
                  <a:cubicBezTo>
                    <a:pt x="36348" y="34972"/>
                    <a:pt x="37025" y="34467"/>
                    <a:pt x="37690" y="33985"/>
                  </a:cubicBezTo>
                  <a:cubicBezTo>
                    <a:pt x="39491" y="32689"/>
                    <a:pt x="41016" y="31748"/>
                    <a:pt x="42484" y="31014"/>
                  </a:cubicBezTo>
                  <a:cubicBezTo>
                    <a:pt x="44342" y="30097"/>
                    <a:pt x="46063" y="29535"/>
                    <a:pt x="47737" y="29294"/>
                  </a:cubicBezTo>
                  <a:cubicBezTo>
                    <a:pt x="48297" y="29214"/>
                    <a:pt x="48856" y="29176"/>
                    <a:pt x="49412" y="29176"/>
                  </a:cubicBezTo>
                  <a:cubicBezTo>
                    <a:pt x="49734" y="29176"/>
                    <a:pt x="50055" y="29189"/>
                    <a:pt x="50375" y="29214"/>
                  </a:cubicBezTo>
                  <a:cubicBezTo>
                    <a:pt x="51259" y="29283"/>
                    <a:pt x="52119" y="29454"/>
                    <a:pt x="52956" y="29730"/>
                  </a:cubicBezTo>
                  <a:cubicBezTo>
                    <a:pt x="54310" y="30166"/>
                    <a:pt x="55709" y="30889"/>
                    <a:pt x="57372" y="31978"/>
                  </a:cubicBezTo>
                  <a:cubicBezTo>
                    <a:pt x="58243" y="32551"/>
                    <a:pt x="59104" y="33171"/>
                    <a:pt x="59941" y="33779"/>
                  </a:cubicBezTo>
                  <a:cubicBezTo>
                    <a:pt x="60468" y="34157"/>
                    <a:pt x="61008" y="34559"/>
                    <a:pt x="61558" y="34937"/>
                  </a:cubicBezTo>
                  <a:cubicBezTo>
                    <a:pt x="62785" y="35798"/>
                    <a:pt x="64437" y="36887"/>
                    <a:pt x="66272" y="37633"/>
                  </a:cubicBezTo>
                  <a:cubicBezTo>
                    <a:pt x="67992" y="38321"/>
                    <a:pt x="69656" y="38676"/>
                    <a:pt x="71239" y="38676"/>
                  </a:cubicBezTo>
                  <a:cubicBezTo>
                    <a:pt x="71456" y="38676"/>
                    <a:pt x="71675" y="38665"/>
                    <a:pt x="71892" y="38653"/>
                  </a:cubicBezTo>
                  <a:cubicBezTo>
                    <a:pt x="73602" y="38550"/>
                    <a:pt x="75207" y="37977"/>
                    <a:pt x="76538" y="37013"/>
                  </a:cubicBezTo>
                  <a:cubicBezTo>
                    <a:pt x="77879" y="36027"/>
                    <a:pt x="78855" y="34708"/>
                    <a:pt x="79279" y="33285"/>
                  </a:cubicBezTo>
                  <a:cubicBezTo>
                    <a:pt x="79508" y="32517"/>
                    <a:pt x="79566" y="31737"/>
                    <a:pt x="79451" y="30957"/>
                  </a:cubicBezTo>
                  <a:cubicBezTo>
                    <a:pt x="79347" y="30177"/>
                    <a:pt x="79072" y="29443"/>
                    <a:pt x="78648" y="28755"/>
                  </a:cubicBezTo>
                  <a:cubicBezTo>
                    <a:pt x="78246" y="28101"/>
                    <a:pt x="77719" y="27528"/>
                    <a:pt x="77122" y="27081"/>
                  </a:cubicBezTo>
                  <a:cubicBezTo>
                    <a:pt x="76469" y="26599"/>
                    <a:pt x="75769" y="26289"/>
                    <a:pt x="75024" y="26174"/>
                  </a:cubicBezTo>
                  <a:cubicBezTo>
                    <a:pt x="74828" y="26140"/>
                    <a:pt x="74588" y="26117"/>
                    <a:pt x="74347" y="26117"/>
                  </a:cubicBezTo>
                  <a:cubicBezTo>
                    <a:pt x="73923" y="25532"/>
                    <a:pt x="73291" y="25062"/>
                    <a:pt x="72455" y="24729"/>
                  </a:cubicBezTo>
                  <a:cubicBezTo>
                    <a:pt x="71869" y="24489"/>
                    <a:pt x="71239" y="24328"/>
                    <a:pt x="70619" y="24178"/>
                  </a:cubicBezTo>
                  <a:cubicBezTo>
                    <a:pt x="69495" y="23892"/>
                    <a:pt x="68417" y="23628"/>
                    <a:pt x="67580" y="22883"/>
                  </a:cubicBezTo>
                  <a:cubicBezTo>
                    <a:pt x="67052" y="22424"/>
                    <a:pt x="66697" y="21805"/>
                    <a:pt x="66524" y="21048"/>
                  </a:cubicBezTo>
                  <a:cubicBezTo>
                    <a:pt x="66364" y="20370"/>
                    <a:pt x="66376" y="19613"/>
                    <a:pt x="66547" y="18868"/>
                  </a:cubicBezTo>
                  <a:cubicBezTo>
                    <a:pt x="66926" y="17171"/>
                    <a:pt x="68119" y="15795"/>
                    <a:pt x="69231" y="14671"/>
                  </a:cubicBezTo>
                  <a:cubicBezTo>
                    <a:pt x="69518" y="14383"/>
                    <a:pt x="69805" y="14097"/>
                    <a:pt x="70092" y="13822"/>
                  </a:cubicBezTo>
                  <a:cubicBezTo>
                    <a:pt x="71089" y="12846"/>
                    <a:pt x="72110" y="11849"/>
                    <a:pt x="72879" y="10644"/>
                  </a:cubicBezTo>
                  <a:cubicBezTo>
                    <a:pt x="73360" y="9899"/>
                    <a:pt x="73693" y="9119"/>
                    <a:pt x="73854" y="8327"/>
                  </a:cubicBezTo>
                  <a:cubicBezTo>
                    <a:pt x="74037" y="7468"/>
                    <a:pt x="74014" y="6619"/>
                    <a:pt x="73808" y="5804"/>
                  </a:cubicBezTo>
                  <a:cubicBezTo>
                    <a:pt x="73613" y="5059"/>
                    <a:pt x="73280" y="4336"/>
                    <a:pt x="72799" y="3660"/>
                  </a:cubicBezTo>
                  <a:cubicBezTo>
                    <a:pt x="72363" y="3028"/>
                    <a:pt x="71823" y="2455"/>
                    <a:pt x="71181" y="1950"/>
                  </a:cubicBezTo>
                  <a:cubicBezTo>
                    <a:pt x="70528" y="1423"/>
                    <a:pt x="69782" y="987"/>
                    <a:pt x="68991" y="678"/>
                  </a:cubicBezTo>
                  <a:cubicBezTo>
                    <a:pt x="68211" y="367"/>
                    <a:pt x="67385" y="161"/>
                    <a:pt x="66524" y="69"/>
                  </a:cubicBezTo>
                  <a:cubicBezTo>
                    <a:pt x="66106" y="24"/>
                    <a:pt x="65678" y="1"/>
                    <a:pt x="65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2"/>
            <p:cNvSpPr/>
            <p:nvPr/>
          </p:nvSpPr>
          <p:spPr>
            <a:xfrm rot="1148063">
              <a:off x="69235" y="-356315"/>
              <a:ext cx="1473773" cy="1194166"/>
            </a:xfrm>
            <a:custGeom>
              <a:avLst/>
              <a:gdLst/>
              <a:ahLst/>
              <a:cxnLst/>
              <a:rect l="l" t="t" r="r" b="b"/>
              <a:pathLst>
                <a:path w="32885" h="26646" extrusionOk="0">
                  <a:moveTo>
                    <a:pt x="32259" y="0"/>
                  </a:moveTo>
                  <a:cubicBezTo>
                    <a:pt x="30068" y="0"/>
                    <a:pt x="27896" y="871"/>
                    <a:pt x="26335" y="2410"/>
                  </a:cubicBezTo>
                  <a:cubicBezTo>
                    <a:pt x="24637" y="4096"/>
                    <a:pt x="23709" y="6528"/>
                    <a:pt x="23869" y="8924"/>
                  </a:cubicBezTo>
                  <a:cubicBezTo>
                    <a:pt x="23938" y="9911"/>
                    <a:pt x="24178" y="10909"/>
                    <a:pt x="24408" y="11873"/>
                  </a:cubicBezTo>
                  <a:cubicBezTo>
                    <a:pt x="24614" y="12721"/>
                    <a:pt x="24833" y="13604"/>
                    <a:pt x="24912" y="14442"/>
                  </a:cubicBezTo>
                  <a:cubicBezTo>
                    <a:pt x="25004" y="15382"/>
                    <a:pt x="24924" y="16150"/>
                    <a:pt x="24660" y="16873"/>
                  </a:cubicBezTo>
                  <a:cubicBezTo>
                    <a:pt x="24362" y="17687"/>
                    <a:pt x="23777" y="18433"/>
                    <a:pt x="22998" y="19030"/>
                  </a:cubicBezTo>
                  <a:cubicBezTo>
                    <a:pt x="22263" y="19580"/>
                    <a:pt x="21369" y="19981"/>
                    <a:pt x="20416" y="20188"/>
                  </a:cubicBezTo>
                  <a:cubicBezTo>
                    <a:pt x="19695" y="20351"/>
                    <a:pt x="18959" y="20414"/>
                    <a:pt x="18220" y="20414"/>
                  </a:cubicBezTo>
                  <a:cubicBezTo>
                    <a:pt x="17031" y="20414"/>
                    <a:pt x="15835" y="20250"/>
                    <a:pt x="14682" y="20073"/>
                  </a:cubicBezTo>
                  <a:cubicBezTo>
                    <a:pt x="14510" y="20039"/>
                    <a:pt x="14337" y="20016"/>
                    <a:pt x="14166" y="19993"/>
                  </a:cubicBezTo>
                  <a:cubicBezTo>
                    <a:pt x="12805" y="19769"/>
                    <a:pt x="11402" y="19545"/>
                    <a:pt x="9995" y="19545"/>
                  </a:cubicBezTo>
                  <a:cubicBezTo>
                    <a:pt x="9600" y="19545"/>
                    <a:pt x="9204" y="19563"/>
                    <a:pt x="8809" y="19603"/>
                  </a:cubicBezTo>
                  <a:cubicBezTo>
                    <a:pt x="7846" y="19706"/>
                    <a:pt x="6894" y="19947"/>
                    <a:pt x="5965" y="20325"/>
                  </a:cubicBezTo>
                  <a:cubicBezTo>
                    <a:pt x="5070" y="20704"/>
                    <a:pt x="4221" y="21197"/>
                    <a:pt x="3441" y="21805"/>
                  </a:cubicBezTo>
                  <a:cubicBezTo>
                    <a:pt x="2661" y="22413"/>
                    <a:pt x="1973" y="23124"/>
                    <a:pt x="1400" y="23904"/>
                  </a:cubicBezTo>
                  <a:cubicBezTo>
                    <a:pt x="803" y="24707"/>
                    <a:pt x="334" y="25578"/>
                    <a:pt x="0" y="26485"/>
                  </a:cubicBezTo>
                  <a:lnTo>
                    <a:pt x="436" y="26646"/>
                  </a:lnTo>
                  <a:cubicBezTo>
                    <a:pt x="746" y="25774"/>
                    <a:pt x="1193" y="24948"/>
                    <a:pt x="1767" y="24179"/>
                  </a:cubicBezTo>
                  <a:cubicBezTo>
                    <a:pt x="2317" y="23434"/>
                    <a:pt x="2983" y="22757"/>
                    <a:pt x="3729" y="22172"/>
                  </a:cubicBezTo>
                  <a:cubicBezTo>
                    <a:pt x="4474" y="21587"/>
                    <a:pt x="5288" y="21117"/>
                    <a:pt x="6148" y="20750"/>
                  </a:cubicBezTo>
                  <a:cubicBezTo>
                    <a:pt x="7032" y="20394"/>
                    <a:pt x="7937" y="20154"/>
                    <a:pt x="8855" y="20062"/>
                  </a:cubicBezTo>
                  <a:cubicBezTo>
                    <a:pt x="9231" y="20025"/>
                    <a:pt x="9610" y="20008"/>
                    <a:pt x="9988" y="20008"/>
                  </a:cubicBezTo>
                  <a:cubicBezTo>
                    <a:pt x="11364" y="20008"/>
                    <a:pt x="12748" y="20224"/>
                    <a:pt x="14097" y="20440"/>
                  </a:cubicBezTo>
                  <a:cubicBezTo>
                    <a:pt x="14269" y="20463"/>
                    <a:pt x="14441" y="20498"/>
                    <a:pt x="14613" y="20521"/>
                  </a:cubicBezTo>
                  <a:cubicBezTo>
                    <a:pt x="15789" y="20704"/>
                    <a:pt x="17007" y="20869"/>
                    <a:pt x="18224" y="20869"/>
                  </a:cubicBezTo>
                  <a:cubicBezTo>
                    <a:pt x="18990" y="20869"/>
                    <a:pt x="19755" y="20804"/>
                    <a:pt x="20508" y="20635"/>
                  </a:cubicBezTo>
                  <a:cubicBezTo>
                    <a:pt x="21529" y="20417"/>
                    <a:pt x="22481" y="19981"/>
                    <a:pt x="23273" y="19397"/>
                  </a:cubicBezTo>
                  <a:cubicBezTo>
                    <a:pt x="24133" y="18754"/>
                    <a:pt x="24764" y="17940"/>
                    <a:pt x="25085" y="17034"/>
                  </a:cubicBezTo>
                  <a:cubicBezTo>
                    <a:pt x="25371" y="16254"/>
                    <a:pt x="25463" y="15393"/>
                    <a:pt x="25371" y="14407"/>
                  </a:cubicBezTo>
                  <a:cubicBezTo>
                    <a:pt x="25279" y="13524"/>
                    <a:pt x="25062" y="12630"/>
                    <a:pt x="24856" y="11769"/>
                  </a:cubicBezTo>
                  <a:cubicBezTo>
                    <a:pt x="24626" y="10817"/>
                    <a:pt x="24385" y="9842"/>
                    <a:pt x="24328" y="8891"/>
                  </a:cubicBezTo>
                  <a:cubicBezTo>
                    <a:pt x="24178" y="6631"/>
                    <a:pt x="25050" y="4326"/>
                    <a:pt x="26656" y="2743"/>
                  </a:cubicBezTo>
                  <a:cubicBezTo>
                    <a:pt x="28128" y="1292"/>
                    <a:pt x="30179" y="458"/>
                    <a:pt x="32230" y="458"/>
                  </a:cubicBezTo>
                  <a:cubicBezTo>
                    <a:pt x="32433" y="458"/>
                    <a:pt x="32636" y="466"/>
                    <a:pt x="32838" y="483"/>
                  </a:cubicBezTo>
                  <a:lnTo>
                    <a:pt x="32884" y="24"/>
                  </a:lnTo>
                  <a:cubicBezTo>
                    <a:pt x="32676" y="8"/>
                    <a:pt x="32467" y="0"/>
                    <a:pt x="32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23"/>
          <p:cNvGrpSpPr/>
          <p:nvPr/>
        </p:nvGrpSpPr>
        <p:grpSpPr>
          <a:xfrm>
            <a:off x="-1564200" y="-926587"/>
            <a:ext cx="11389902" cy="7618714"/>
            <a:chOff x="-1564200" y="-926587"/>
            <a:chExt cx="11389902" cy="7618714"/>
          </a:xfrm>
        </p:grpSpPr>
        <p:sp>
          <p:nvSpPr>
            <p:cNvPr id="72" name="Google Shape;72;p23"/>
            <p:cNvSpPr/>
            <p:nvPr/>
          </p:nvSpPr>
          <p:spPr>
            <a:xfrm rot="9247000">
              <a:off x="527074" y="3523575"/>
              <a:ext cx="3211268" cy="2597935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509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3"/>
            <p:cNvSpPr/>
            <p:nvPr/>
          </p:nvSpPr>
          <p:spPr>
            <a:xfrm rot="-5610832">
              <a:off x="6825152" y="-543313"/>
              <a:ext cx="3211248" cy="2597919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509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3"/>
            <p:cNvSpPr/>
            <p:nvPr/>
          </p:nvSpPr>
          <p:spPr>
            <a:xfrm rot="6932892">
              <a:off x="-1305412" y="-216704"/>
              <a:ext cx="3211289" cy="2597952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509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" name="Google Shape;75;p23"/>
          <p:cNvGrpSpPr/>
          <p:nvPr/>
        </p:nvGrpSpPr>
        <p:grpSpPr>
          <a:xfrm>
            <a:off x="-111021" y="-1645830"/>
            <a:ext cx="9561958" cy="7422063"/>
            <a:chOff x="-111021" y="-1645830"/>
            <a:chExt cx="9561958" cy="7422063"/>
          </a:xfrm>
        </p:grpSpPr>
        <p:sp>
          <p:nvSpPr>
            <p:cNvPr id="76" name="Google Shape;76;p23"/>
            <p:cNvSpPr/>
            <p:nvPr/>
          </p:nvSpPr>
          <p:spPr>
            <a:xfrm rot="-4098951">
              <a:off x="784476" y="3650193"/>
              <a:ext cx="867673" cy="2516125"/>
            </a:xfrm>
            <a:custGeom>
              <a:avLst/>
              <a:gdLst/>
              <a:ahLst/>
              <a:cxnLst/>
              <a:rect l="l" t="t" r="r" b="b"/>
              <a:pathLst>
                <a:path w="16276" h="47198" extrusionOk="0">
                  <a:moveTo>
                    <a:pt x="7948" y="3786"/>
                  </a:moveTo>
                  <a:cubicBezTo>
                    <a:pt x="8086" y="3786"/>
                    <a:pt x="8246" y="3820"/>
                    <a:pt x="8361" y="3969"/>
                  </a:cubicBezTo>
                  <a:cubicBezTo>
                    <a:pt x="8591" y="4255"/>
                    <a:pt x="8442" y="4726"/>
                    <a:pt x="8178" y="4979"/>
                  </a:cubicBezTo>
                  <a:cubicBezTo>
                    <a:pt x="7960" y="5162"/>
                    <a:pt x="7673" y="5288"/>
                    <a:pt x="7272" y="5357"/>
                  </a:cubicBezTo>
                  <a:cubicBezTo>
                    <a:pt x="7111" y="5035"/>
                    <a:pt x="7031" y="4680"/>
                    <a:pt x="7145" y="4336"/>
                  </a:cubicBezTo>
                  <a:cubicBezTo>
                    <a:pt x="7226" y="4072"/>
                    <a:pt x="7512" y="3843"/>
                    <a:pt x="7823" y="3797"/>
                  </a:cubicBezTo>
                  <a:cubicBezTo>
                    <a:pt x="7856" y="3786"/>
                    <a:pt x="7902" y="3786"/>
                    <a:pt x="7948" y="3786"/>
                  </a:cubicBezTo>
                  <a:close/>
                  <a:moveTo>
                    <a:pt x="3796" y="35705"/>
                  </a:moveTo>
                  <a:cubicBezTo>
                    <a:pt x="3923" y="35705"/>
                    <a:pt x="4038" y="35740"/>
                    <a:pt x="4117" y="35797"/>
                  </a:cubicBezTo>
                  <a:cubicBezTo>
                    <a:pt x="4244" y="35889"/>
                    <a:pt x="4336" y="35992"/>
                    <a:pt x="4416" y="36130"/>
                  </a:cubicBezTo>
                  <a:cubicBezTo>
                    <a:pt x="4244" y="36245"/>
                    <a:pt x="4061" y="36325"/>
                    <a:pt x="3865" y="36347"/>
                  </a:cubicBezTo>
                  <a:cubicBezTo>
                    <a:pt x="3853" y="36349"/>
                    <a:pt x="3841" y="36349"/>
                    <a:pt x="3828" y="36349"/>
                  </a:cubicBezTo>
                  <a:cubicBezTo>
                    <a:pt x="3700" y="36349"/>
                    <a:pt x="3558" y="36294"/>
                    <a:pt x="3464" y="36210"/>
                  </a:cubicBezTo>
                  <a:cubicBezTo>
                    <a:pt x="3418" y="36164"/>
                    <a:pt x="3360" y="36095"/>
                    <a:pt x="3360" y="36003"/>
                  </a:cubicBezTo>
                  <a:cubicBezTo>
                    <a:pt x="3349" y="35912"/>
                    <a:pt x="3406" y="35832"/>
                    <a:pt x="3510" y="35774"/>
                  </a:cubicBezTo>
                  <a:cubicBezTo>
                    <a:pt x="3602" y="35728"/>
                    <a:pt x="3693" y="35705"/>
                    <a:pt x="3796" y="35705"/>
                  </a:cubicBezTo>
                  <a:close/>
                  <a:moveTo>
                    <a:pt x="459" y="1"/>
                  </a:moveTo>
                  <a:lnTo>
                    <a:pt x="0" y="47"/>
                  </a:lnTo>
                  <a:cubicBezTo>
                    <a:pt x="80" y="860"/>
                    <a:pt x="344" y="1663"/>
                    <a:pt x="768" y="2409"/>
                  </a:cubicBezTo>
                  <a:cubicBezTo>
                    <a:pt x="1170" y="3131"/>
                    <a:pt x="1709" y="3763"/>
                    <a:pt x="2363" y="4313"/>
                  </a:cubicBezTo>
                  <a:cubicBezTo>
                    <a:pt x="3016" y="4852"/>
                    <a:pt x="3750" y="5265"/>
                    <a:pt x="4530" y="5529"/>
                  </a:cubicBezTo>
                  <a:cubicBezTo>
                    <a:pt x="5184" y="5759"/>
                    <a:pt x="5844" y="5871"/>
                    <a:pt x="6499" y="5871"/>
                  </a:cubicBezTo>
                  <a:cubicBezTo>
                    <a:pt x="6662" y="5871"/>
                    <a:pt x="6823" y="5864"/>
                    <a:pt x="6985" y="5850"/>
                  </a:cubicBezTo>
                  <a:lnTo>
                    <a:pt x="7043" y="5850"/>
                  </a:lnTo>
                  <a:cubicBezTo>
                    <a:pt x="7145" y="5999"/>
                    <a:pt x="7260" y="6136"/>
                    <a:pt x="7398" y="6263"/>
                  </a:cubicBezTo>
                  <a:cubicBezTo>
                    <a:pt x="7708" y="6561"/>
                    <a:pt x="8063" y="6791"/>
                    <a:pt x="8407" y="7020"/>
                  </a:cubicBezTo>
                  <a:cubicBezTo>
                    <a:pt x="8636" y="7169"/>
                    <a:pt x="8866" y="7318"/>
                    <a:pt x="9072" y="7479"/>
                  </a:cubicBezTo>
                  <a:cubicBezTo>
                    <a:pt x="9726" y="7984"/>
                    <a:pt x="10231" y="8672"/>
                    <a:pt x="10552" y="9463"/>
                  </a:cubicBezTo>
                  <a:cubicBezTo>
                    <a:pt x="10873" y="10266"/>
                    <a:pt x="10976" y="11114"/>
                    <a:pt x="10851" y="11917"/>
                  </a:cubicBezTo>
                  <a:cubicBezTo>
                    <a:pt x="10736" y="12732"/>
                    <a:pt x="10380" y="13512"/>
                    <a:pt x="9852" y="14177"/>
                  </a:cubicBezTo>
                  <a:cubicBezTo>
                    <a:pt x="9314" y="14853"/>
                    <a:pt x="8625" y="15358"/>
                    <a:pt x="7856" y="15645"/>
                  </a:cubicBezTo>
                  <a:cubicBezTo>
                    <a:pt x="7249" y="15875"/>
                    <a:pt x="6618" y="15989"/>
                    <a:pt x="5942" y="16092"/>
                  </a:cubicBezTo>
                  <a:cubicBezTo>
                    <a:pt x="5552" y="16161"/>
                    <a:pt x="5150" y="16219"/>
                    <a:pt x="4760" y="16322"/>
                  </a:cubicBezTo>
                  <a:cubicBezTo>
                    <a:pt x="4152" y="16459"/>
                    <a:pt x="3625" y="16666"/>
                    <a:pt x="3189" y="16941"/>
                  </a:cubicBezTo>
                  <a:cubicBezTo>
                    <a:pt x="2649" y="17274"/>
                    <a:pt x="2259" y="17687"/>
                    <a:pt x="2030" y="18169"/>
                  </a:cubicBezTo>
                  <a:cubicBezTo>
                    <a:pt x="1744" y="18765"/>
                    <a:pt x="1709" y="19453"/>
                    <a:pt x="1915" y="20175"/>
                  </a:cubicBezTo>
                  <a:cubicBezTo>
                    <a:pt x="2099" y="20807"/>
                    <a:pt x="2466" y="21426"/>
                    <a:pt x="2970" y="21919"/>
                  </a:cubicBezTo>
                  <a:cubicBezTo>
                    <a:pt x="3842" y="22767"/>
                    <a:pt x="4966" y="23261"/>
                    <a:pt x="6067" y="23731"/>
                  </a:cubicBezTo>
                  <a:cubicBezTo>
                    <a:pt x="6159" y="23777"/>
                    <a:pt x="6251" y="23812"/>
                    <a:pt x="6343" y="23858"/>
                  </a:cubicBezTo>
                  <a:cubicBezTo>
                    <a:pt x="7433" y="24327"/>
                    <a:pt x="8648" y="24913"/>
                    <a:pt x="9393" y="25910"/>
                  </a:cubicBezTo>
                  <a:cubicBezTo>
                    <a:pt x="9956" y="26667"/>
                    <a:pt x="10231" y="27642"/>
                    <a:pt x="10173" y="28721"/>
                  </a:cubicBezTo>
                  <a:cubicBezTo>
                    <a:pt x="10127" y="29718"/>
                    <a:pt x="9795" y="30762"/>
                    <a:pt x="9256" y="31657"/>
                  </a:cubicBezTo>
                  <a:cubicBezTo>
                    <a:pt x="8167" y="33423"/>
                    <a:pt x="6388" y="34719"/>
                    <a:pt x="4795" y="35866"/>
                  </a:cubicBezTo>
                  <a:cubicBezTo>
                    <a:pt x="4691" y="35694"/>
                    <a:pt x="4553" y="35545"/>
                    <a:pt x="4382" y="35419"/>
                  </a:cubicBezTo>
                  <a:cubicBezTo>
                    <a:pt x="4219" y="35307"/>
                    <a:pt x="4013" y="35249"/>
                    <a:pt x="3805" y="35249"/>
                  </a:cubicBezTo>
                  <a:cubicBezTo>
                    <a:pt x="3630" y="35249"/>
                    <a:pt x="3455" y="35289"/>
                    <a:pt x="3304" y="35373"/>
                  </a:cubicBezTo>
                  <a:cubicBezTo>
                    <a:pt x="3039" y="35511"/>
                    <a:pt x="2891" y="35740"/>
                    <a:pt x="2902" y="36003"/>
                  </a:cubicBezTo>
                  <a:cubicBezTo>
                    <a:pt x="2902" y="36210"/>
                    <a:pt x="2993" y="36405"/>
                    <a:pt x="3154" y="36543"/>
                  </a:cubicBezTo>
                  <a:cubicBezTo>
                    <a:pt x="3338" y="36716"/>
                    <a:pt x="3603" y="36807"/>
                    <a:pt x="3854" y="36807"/>
                  </a:cubicBezTo>
                  <a:cubicBezTo>
                    <a:pt x="3869" y="36807"/>
                    <a:pt x="3885" y="36807"/>
                    <a:pt x="3900" y="36806"/>
                  </a:cubicBezTo>
                  <a:cubicBezTo>
                    <a:pt x="4175" y="36783"/>
                    <a:pt x="4416" y="36669"/>
                    <a:pt x="4634" y="36543"/>
                  </a:cubicBezTo>
                  <a:lnTo>
                    <a:pt x="4703" y="36714"/>
                  </a:lnTo>
                  <a:cubicBezTo>
                    <a:pt x="4737" y="36795"/>
                    <a:pt x="4772" y="36864"/>
                    <a:pt x="4795" y="36944"/>
                  </a:cubicBezTo>
                  <a:cubicBezTo>
                    <a:pt x="5563" y="38676"/>
                    <a:pt x="7260" y="39938"/>
                    <a:pt x="9130" y="40178"/>
                  </a:cubicBezTo>
                  <a:cubicBezTo>
                    <a:pt x="9403" y="40214"/>
                    <a:pt x="9678" y="40227"/>
                    <a:pt x="9953" y="40227"/>
                  </a:cubicBezTo>
                  <a:cubicBezTo>
                    <a:pt x="10381" y="40227"/>
                    <a:pt x="10809" y="40195"/>
                    <a:pt x="11229" y="40167"/>
                  </a:cubicBezTo>
                  <a:cubicBezTo>
                    <a:pt x="11619" y="40144"/>
                    <a:pt x="12031" y="40110"/>
                    <a:pt x="12433" y="40110"/>
                  </a:cubicBezTo>
                  <a:cubicBezTo>
                    <a:pt x="14050" y="40110"/>
                    <a:pt x="14853" y="40660"/>
                    <a:pt x="15243" y="41131"/>
                  </a:cubicBezTo>
                  <a:cubicBezTo>
                    <a:pt x="15622" y="41578"/>
                    <a:pt x="15805" y="42197"/>
                    <a:pt x="15760" y="42874"/>
                  </a:cubicBezTo>
                  <a:cubicBezTo>
                    <a:pt x="15714" y="43516"/>
                    <a:pt x="15461" y="44170"/>
                    <a:pt x="15071" y="44686"/>
                  </a:cubicBezTo>
                  <a:cubicBezTo>
                    <a:pt x="14692" y="45168"/>
                    <a:pt x="14200" y="45581"/>
                    <a:pt x="13568" y="45948"/>
                  </a:cubicBezTo>
                  <a:cubicBezTo>
                    <a:pt x="13053" y="46246"/>
                    <a:pt x="12444" y="46510"/>
                    <a:pt x="11687" y="46762"/>
                  </a:cubicBezTo>
                  <a:lnTo>
                    <a:pt x="11837" y="47198"/>
                  </a:lnTo>
                  <a:cubicBezTo>
                    <a:pt x="12617" y="46934"/>
                    <a:pt x="13259" y="46659"/>
                    <a:pt x="13798" y="46349"/>
                  </a:cubicBezTo>
                  <a:cubicBezTo>
                    <a:pt x="14486" y="45948"/>
                    <a:pt x="15014" y="45500"/>
                    <a:pt x="15426" y="44962"/>
                  </a:cubicBezTo>
                  <a:cubicBezTo>
                    <a:pt x="15885" y="44376"/>
                    <a:pt x="16160" y="43642"/>
                    <a:pt x="16218" y="42908"/>
                  </a:cubicBezTo>
                  <a:cubicBezTo>
                    <a:pt x="16275" y="42105"/>
                    <a:pt x="16046" y="41371"/>
                    <a:pt x="15599" y="40833"/>
                  </a:cubicBezTo>
                  <a:cubicBezTo>
                    <a:pt x="15140" y="40293"/>
                    <a:pt x="14234" y="39651"/>
                    <a:pt x="12433" y="39651"/>
                  </a:cubicBezTo>
                  <a:cubicBezTo>
                    <a:pt x="12020" y="39651"/>
                    <a:pt x="11596" y="39686"/>
                    <a:pt x="11195" y="39709"/>
                  </a:cubicBezTo>
                  <a:cubicBezTo>
                    <a:pt x="10796" y="39741"/>
                    <a:pt x="10409" y="39767"/>
                    <a:pt x="10024" y="39767"/>
                  </a:cubicBezTo>
                  <a:cubicBezTo>
                    <a:pt x="9745" y="39767"/>
                    <a:pt x="9467" y="39754"/>
                    <a:pt x="9187" y="39720"/>
                  </a:cubicBezTo>
                  <a:cubicBezTo>
                    <a:pt x="8350" y="39617"/>
                    <a:pt x="7535" y="39284"/>
                    <a:pt x="6824" y="38756"/>
                  </a:cubicBezTo>
                  <a:cubicBezTo>
                    <a:pt x="6113" y="38217"/>
                    <a:pt x="5563" y="37529"/>
                    <a:pt x="5218" y="36760"/>
                  </a:cubicBezTo>
                  <a:cubicBezTo>
                    <a:pt x="5185" y="36692"/>
                    <a:pt x="5162" y="36623"/>
                    <a:pt x="5127" y="36543"/>
                  </a:cubicBezTo>
                  <a:cubicBezTo>
                    <a:pt x="5093" y="36451"/>
                    <a:pt x="5058" y="36370"/>
                    <a:pt x="5012" y="36279"/>
                  </a:cubicBezTo>
                  <a:cubicBezTo>
                    <a:pt x="6653" y="35098"/>
                    <a:pt x="8499" y="33755"/>
                    <a:pt x="9646" y="31897"/>
                  </a:cubicBezTo>
                  <a:cubicBezTo>
                    <a:pt x="10231" y="30946"/>
                    <a:pt x="10586" y="29822"/>
                    <a:pt x="10632" y="28744"/>
                  </a:cubicBezTo>
                  <a:cubicBezTo>
                    <a:pt x="10690" y="27551"/>
                    <a:pt x="10392" y="26473"/>
                    <a:pt x="9760" y="25635"/>
                  </a:cubicBezTo>
                  <a:cubicBezTo>
                    <a:pt x="8947" y="24546"/>
                    <a:pt x="7662" y="23926"/>
                    <a:pt x="6526" y="23433"/>
                  </a:cubicBezTo>
                  <a:cubicBezTo>
                    <a:pt x="6434" y="23387"/>
                    <a:pt x="6343" y="23353"/>
                    <a:pt x="6251" y="23307"/>
                  </a:cubicBezTo>
                  <a:cubicBezTo>
                    <a:pt x="5196" y="22848"/>
                    <a:pt x="4094" y="22377"/>
                    <a:pt x="3292" y="21587"/>
                  </a:cubicBezTo>
                  <a:cubicBezTo>
                    <a:pt x="2845" y="21151"/>
                    <a:pt x="2512" y="20611"/>
                    <a:pt x="2351" y="20050"/>
                  </a:cubicBezTo>
                  <a:cubicBezTo>
                    <a:pt x="2179" y="19441"/>
                    <a:pt x="2213" y="18857"/>
                    <a:pt x="2443" y="18375"/>
                  </a:cubicBezTo>
                  <a:cubicBezTo>
                    <a:pt x="2638" y="17962"/>
                    <a:pt x="2970" y="17618"/>
                    <a:pt x="3429" y="17331"/>
                  </a:cubicBezTo>
                  <a:cubicBezTo>
                    <a:pt x="3819" y="17090"/>
                    <a:pt x="4301" y="16895"/>
                    <a:pt x="4863" y="16757"/>
                  </a:cubicBezTo>
                  <a:cubicBezTo>
                    <a:pt x="5241" y="16678"/>
                    <a:pt x="5631" y="16609"/>
                    <a:pt x="6021" y="16551"/>
                  </a:cubicBezTo>
                  <a:cubicBezTo>
                    <a:pt x="6687" y="16436"/>
                    <a:pt x="7375" y="16322"/>
                    <a:pt x="8017" y="16081"/>
                  </a:cubicBezTo>
                  <a:cubicBezTo>
                    <a:pt x="8866" y="15760"/>
                    <a:pt x="9623" y="15197"/>
                    <a:pt x="10208" y="14463"/>
                  </a:cubicBezTo>
                  <a:cubicBezTo>
                    <a:pt x="10793" y="13741"/>
                    <a:pt x="11172" y="12881"/>
                    <a:pt x="11309" y="11986"/>
                  </a:cubicBezTo>
                  <a:cubicBezTo>
                    <a:pt x="11435" y="11103"/>
                    <a:pt x="11320" y="10163"/>
                    <a:pt x="10976" y="9291"/>
                  </a:cubicBezTo>
                  <a:cubicBezTo>
                    <a:pt x="10632" y="8419"/>
                    <a:pt x="10071" y="7673"/>
                    <a:pt x="9359" y="7123"/>
                  </a:cubicBezTo>
                  <a:cubicBezTo>
                    <a:pt x="9130" y="6939"/>
                    <a:pt x="8889" y="6791"/>
                    <a:pt x="8659" y="6641"/>
                  </a:cubicBezTo>
                  <a:cubicBezTo>
                    <a:pt x="8315" y="6412"/>
                    <a:pt x="7994" y="6205"/>
                    <a:pt x="7708" y="5930"/>
                  </a:cubicBezTo>
                  <a:cubicBezTo>
                    <a:pt x="7662" y="5884"/>
                    <a:pt x="7604" y="5827"/>
                    <a:pt x="7558" y="5769"/>
                  </a:cubicBezTo>
                  <a:cubicBezTo>
                    <a:pt x="7879" y="5701"/>
                    <a:pt x="8213" y="5563"/>
                    <a:pt x="8488" y="5311"/>
                  </a:cubicBezTo>
                  <a:cubicBezTo>
                    <a:pt x="8694" y="5116"/>
                    <a:pt x="8855" y="4841"/>
                    <a:pt x="8912" y="4554"/>
                  </a:cubicBezTo>
                  <a:cubicBezTo>
                    <a:pt x="8970" y="4222"/>
                    <a:pt x="8901" y="3923"/>
                    <a:pt x="8717" y="3682"/>
                  </a:cubicBezTo>
                  <a:cubicBezTo>
                    <a:pt x="8538" y="3447"/>
                    <a:pt x="8266" y="3320"/>
                    <a:pt x="7953" y="3320"/>
                  </a:cubicBezTo>
                  <a:cubicBezTo>
                    <a:pt x="7884" y="3320"/>
                    <a:pt x="7814" y="3326"/>
                    <a:pt x="7742" y="3338"/>
                  </a:cubicBezTo>
                  <a:cubicBezTo>
                    <a:pt x="7260" y="3419"/>
                    <a:pt x="6847" y="3763"/>
                    <a:pt x="6710" y="4187"/>
                  </a:cubicBezTo>
                  <a:cubicBezTo>
                    <a:pt x="6584" y="4543"/>
                    <a:pt x="6607" y="4933"/>
                    <a:pt x="6755" y="5334"/>
                  </a:cubicBezTo>
                  <a:lnTo>
                    <a:pt x="6790" y="5402"/>
                  </a:lnTo>
                  <a:cubicBezTo>
                    <a:pt x="6682" y="5410"/>
                    <a:pt x="6574" y="5413"/>
                    <a:pt x="6466" y="5413"/>
                  </a:cubicBezTo>
                  <a:cubicBezTo>
                    <a:pt x="5871" y="5413"/>
                    <a:pt x="5271" y="5307"/>
                    <a:pt x="4680" y="5093"/>
                  </a:cubicBezTo>
                  <a:cubicBezTo>
                    <a:pt x="3946" y="4852"/>
                    <a:pt x="3269" y="4462"/>
                    <a:pt x="2661" y="3957"/>
                  </a:cubicBezTo>
                  <a:cubicBezTo>
                    <a:pt x="2042" y="3453"/>
                    <a:pt x="1548" y="2856"/>
                    <a:pt x="1158" y="2180"/>
                  </a:cubicBezTo>
                  <a:cubicBezTo>
                    <a:pt x="768" y="1492"/>
                    <a:pt x="528" y="758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3"/>
            <p:cNvSpPr/>
            <p:nvPr/>
          </p:nvSpPr>
          <p:spPr>
            <a:xfrm rot="5400000" flipH="1">
              <a:off x="6673506" y="653172"/>
              <a:ext cx="3514544" cy="2040317"/>
            </a:xfrm>
            <a:custGeom>
              <a:avLst/>
              <a:gdLst/>
              <a:ahLst/>
              <a:cxnLst/>
              <a:rect l="l" t="t" r="r" b="b"/>
              <a:pathLst>
                <a:path w="78419" h="45525" extrusionOk="0">
                  <a:moveTo>
                    <a:pt x="45203" y="8340"/>
                  </a:moveTo>
                  <a:cubicBezTo>
                    <a:pt x="45432" y="8340"/>
                    <a:pt x="45673" y="8419"/>
                    <a:pt x="45914" y="8569"/>
                  </a:cubicBezTo>
                  <a:cubicBezTo>
                    <a:pt x="46763" y="9108"/>
                    <a:pt x="47095" y="10519"/>
                    <a:pt x="47130" y="11643"/>
                  </a:cubicBezTo>
                  <a:cubicBezTo>
                    <a:pt x="47130" y="12113"/>
                    <a:pt x="47130" y="12594"/>
                    <a:pt x="47095" y="13076"/>
                  </a:cubicBezTo>
                  <a:cubicBezTo>
                    <a:pt x="46304" y="12904"/>
                    <a:pt x="45627" y="12663"/>
                    <a:pt x="45099" y="12354"/>
                  </a:cubicBezTo>
                  <a:cubicBezTo>
                    <a:pt x="44663" y="12102"/>
                    <a:pt x="44319" y="11791"/>
                    <a:pt x="44102" y="11459"/>
                  </a:cubicBezTo>
                  <a:cubicBezTo>
                    <a:pt x="43850" y="11080"/>
                    <a:pt x="43723" y="10633"/>
                    <a:pt x="43746" y="10152"/>
                  </a:cubicBezTo>
                  <a:cubicBezTo>
                    <a:pt x="43769" y="9441"/>
                    <a:pt x="44159" y="8741"/>
                    <a:pt x="44686" y="8465"/>
                  </a:cubicBezTo>
                  <a:cubicBezTo>
                    <a:pt x="44859" y="8385"/>
                    <a:pt x="45031" y="8340"/>
                    <a:pt x="45203" y="8340"/>
                  </a:cubicBezTo>
                  <a:close/>
                  <a:moveTo>
                    <a:pt x="9262" y="20306"/>
                  </a:moveTo>
                  <a:cubicBezTo>
                    <a:pt x="9538" y="20306"/>
                    <a:pt x="9827" y="20377"/>
                    <a:pt x="10094" y="20577"/>
                  </a:cubicBezTo>
                  <a:cubicBezTo>
                    <a:pt x="10542" y="20898"/>
                    <a:pt x="10713" y="21461"/>
                    <a:pt x="10588" y="22114"/>
                  </a:cubicBezTo>
                  <a:cubicBezTo>
                    <a:pt x="10507" y="22527"/>
                    <a:pt x="10312" y="22940"/>
                    <a:pt x="10037" y="23273"/>
                  </a:cubicBezTo>
                  <a:cubicBezTo>
                    <a:pt x="9750" y="23617"/>
                    <a:pt x="9395" y="23846"/>
                    <a:pt x="9028" y="23938"/>
                  </a:cubicBezTo>
                  <a:cubicBezTo>
                    <a:pt x="8817" y="23993"/>
                    <a:pt x="8601" y="24019"/>
                    <a:pt x="8380" y="24019"/>
                  </a:cubicBezTo>
                  <a:cubicBezTo>
                    <a:pt x="7901" y="24019"/>
                    <a:pt x="7400" y="23894"/>
                    <a:pt x="6883" y="23651"/>
                  </a:cubicBezTo>
                  <a:cubicBezTo>
                    <a:pt x="6596" y="23525"/>
                    <a:pt x="6298" y="23353"/>
                    <a:pt x="6011" y="23146"/>
                  </a:cubicBezTo>
                  <a:cubicBezTo>
                    <a:pt x="6263" y="22642"/>
                    <a:pt x="6561" y="22160"/>
                    <a:pt x="6906" y="21724"/>
                  </a:cubicBezTo>
                  <a:cubicBezTo>
                    <a:pt x="7330" y="21163"/>
                    <a:pt x="7904" y="20715"/>
                    <a:pt x="8465" y="20474"/>
                  </a:cubicBezTo>
                  <a:cubicBezTo>
                    <a:pt x="8690" y="20386"/>
                    <a:pt x="8969" y="20306"/>
                    <a:pt x="9262" y="20306"/>
                  </a:cubicBezTo>
                  <a:close/>
                  <a:moveTo>
                    <a:pt x="5621" y="1"/>
                  </a:moveTo>
                  <a:cubicBezTo>
                    <a:pt x="2398" y="2651"/>
                    <a:pt x="368" y="6791"/>
                    <a:pt x="184" y="11057"/>
                  </a:cubicBezTo>
                  <a:cubicBezTo>
                    <a:pt x="1" y="15324"/>
                    <a:pt x="1664" y="19637"/>
                    <a:pt x="4635" y="22573"/>
                  </a:cubicBezTo>
                  <a:cubicBezTo>
                    <a:pt x="4899" y="22837"/>
                    <a:pt x="5162" y="23078"/>
                    <a:pt x="5437" y="23284"/>
                  </a:cubicBezTo>
                  <a:cubicBezTo>
                    <a:pt x="5323" y="23548"/>
                    <a:pt x="5220" y="23812"/>
                    <a:pt x="5128" y="24087"/>
                  </a:cubicBezTo>
                  <a:cubicBezTo>
                    <a:pt x="4807" y="25016"/>
                    <a:pt x="4647" y="25991"/>
                    <a:pt x="4635" y="27000"/>
                  </a:cubicBezTo>
                  <a:cubicBezTo>
                    <a:pt x="4612" y="27987"/>
                    <a:pt x="4749" y="28973"/>
                    <a:pt x="5014" y="29936"/>
                  </a:cubicBezTo>
                  <a:cubicBezTo>
                    <a:pt x="5289" y="30900"/>
                    <a:pt x="5702" y="31817"/>
                    <a:pt x="6240" y="32666"/>
                  </a:cubicBezTo>
                  <a:cubicBezTo>
                    <a:pt x="6745" y="33458"/>
                    <a:pt x="7376" y="34192"/>
                    <a:pt x="8110" y="34857"/>
                  </a:cubicBezTo>
                  <a:cubicBezTo>
                    <a:pt x="8799" y="35488"/>
                    <a:pt x="9578" y="36061"/>
                    <a:pt x="10438" y="36555"/>
                  </a:cubicBezTo>
                  <a:cubicBezTo>
                    <a:pt x="12067" y="37483"/>
                    <a:pt x="13948" y="38115"/>
                    <a:pt x="15875" y="38367"/>
                  </a:cubicBezTo>
                  <a:cubicBezTo>
                    <a:pt x="16826" y="38499"/>
                    <a:pt x="17845" y="38565"/>
                    <a:pt x="18893" y="38565"/>
                  </a:cubicBezTo>
                  <a:cubicBezTo>
                    <a:pt x="20296" y="38565"/>
                    <a:pt x="21751" y="38448"/>
                    <a:pt x="23169" y="38217"/>
                  </a:cubicBezTo>
                  <a:cubicBezTo>
                    <a:pt x="25819" y="37782"/>
                    <a:pt x="28205" y="36979"/>
                    <a:pt x="30086" y="35901"/>
                  </a:cubicBezTo>
                  <a:cubicBezTo>
                    <a:pt x="33252" y="34088"/>
                    <a:pt x="36314" y="32253"/>
                    <a:pt x="39089" y="29673"/>
                  </a:cubicBezTo>
                  <a:cubicBezTo>
                    <a:pt x="40546" y="28320"/>
                    <a:pt x="41831" y="26885"/>
                    <a:pt x="42920" y="25394"/>
                  </a:cubicBezTo>
                  <a:cubicBezTo>
                    <a:pt x="45593" y="21770"/>
                    <a:pt x="47187" y="17653"/>
                    <a:pt x="47520" y="13616"/>
                  </a:cubicBezTo>
                  <a:cubicBezTo>
                    <a:pt x="47623" y="13639"/>
                    <a:pt x="47726" y="13650"/>
                    <a:pt x="47829" y="13661"/>
                  </a:cubicBezTo>
                  <a:cubicBezTo>
                    <a:pt x="49080" y="13833"/>
                    <a:pt x="50341" y="13948"/>
                    <a:pt x="51568" y="14062"/>
                  </a:cubicBezTo>
                  <a:cubicBezTo>
                    <a:pt x="53507" y="14235"/>
                    <a:pt x="55503" y="14407"/>
                    <a:pt x="57430" y="14831"/>
                  </a:cubicBezTo>
                  <a:cubicBezTo>
                    <a:pt x="59976" y="15382"/>
                    <a:pt x="63451" y="16666"/>
                    <a:pt x="65527" y="19603"/>
                  </a:cubicBezTo>
                  <a:cubicBezTo>
                    <a:pt x="66456" y="20910"/>
                    <a:pt x="67098" y="22493"/>
                    <a:pt x="67477" y="24454"/>
                  </a:cubicBezTo>
                  <a:cubicBezTo>
                    <a:pt x="67832" y="26289"/>
                    <a:pt x="67924" y="28228"/>
                    <a:pt x="67970" y="29879"/>
                  </a:cubicBezTo>
                  <a:cubicBezTo>
                    <a:pt x="67970" y="30143"/>
                    <a:pt x="67982" y="30395"/>
                    <a:pt x="67982" y="30659"/>
                  </a:cubicBezTo>
                  <a:cubicBezTo>
                    <a:pt x="68061" y="34065"/>
                    <a:pt x="68130" y="37575"/>
                    <a:pt x="69598" y="40638"/>
                  </a:cubicBezTo>
                  <a:cubicBezTo>
                    <a:pt x="70390" y="42313"/>
                    <a:pt x="71755" y="43781"/>
                    <a:pt x="73326" y="44652"/>
                  </a:cubicBezTo>
                  <a:cubicBezTo>
                    <a:pt x="74140" y="45111"/>
                    <a:pt x="74989" y="45397"/>
                    <a:pt x="75827" y="45489"/>
                  </a:cubicBezTo>
                  <a:cubicBezTo>
                    <a:pt x="76033" y="45512"/>
                    <a:pt x="76251" y="45524"/>
                    <a:pt x="76457" y="45524"/>
                  </a:cubicBezTo>
                  <a:cubicBezTo>
                    <a:pt x="77134" y="45524"/>
                    <a:pt x="77800" y="45397"/>
                    <a:pt x="78419" y="45134"/>
                  </a:cubicBezTo>
                  <a:lnTo>
                    <a:pt x="78246" y="44709"/>
                  </a:lnTo>
                  <a:cubicBezTo>
                    <a:pt x="77676" y="44947"/>
                    <a:pt x="77078" y="45063"/>
                    <a:pt x="76453" y="45063"/>
                  </a:cubicBezTo>
                  <a:cubicBezTo>
                    <a:pt x="76262" y="45063"/>
                    <a:pt x="76069" y="45052"/>
                    <a:pt x="75873" y="45030"/>
                  </a:cubicBezTo>
                  <a:cubicBezTo>
                    <a:pt x="75104" y="44939"/>
                    <a:pt x="74313" y="44686"/>
                    <a:pt x="73544" y="44250"/>
                  </a:cubicBezTo>
                  <a:cubicBezTo>
                    <a:pt x="72053" y="43425"/>
                    <a:pt x="70768" y="42037"/>
                    <a:pt x="70011" y="40443"/>
                  </a:cubicBezTo>
                  <a:cubicBezTo>
                    <a:pt x="68589" y="37472"/>
                    <a:pt x="68509" y="34009"/>
                    <a:pt x="68440" y="30647"/>
                  </a:cubicBezTo>
                  <a:cubicBezTo>
                    <a:pt x="68440" y="30395"/>
                    <a:pt x="68428" y="30132"/>
                    <a:pt x="68428" y="29868"/>
                  </a:cubicBezTo>
                  <a:cubicBezTo>
                    <a:pt x="68383" y="28193"/>
                    <a:pt x="68291" y="26232"/>
                    <a:pt x="67924" y="24362"/>
                  </a:cubicBezTo>
                  <a:cubicBezTo>
                    <a:pt x="67534" y="22332"/>
                    <a:pt x="66869" y="20692"/>
                    <a:pt x="65905" y="19338"/>
                  </a:cubicBezTo>
                  <a:cubicBezTo>
                    <a:pt x="64988" y="18043"/>
                    <a:pt x="63726" y="16942"/>
                    <a:pt x="62178" y="16081"/>
                  </a:cubicBezTo>
                  <a:cubicBezTo>
                    <a:pt x="60825" y="15336"/>
                    <a:pt x="59265" y="14763"/>
                    <a:pt x="57532" y="14384"/>
                  </a:cubicBezTo>
                  <a:cubicBezTo>
                    <a:pt x="55583" y="13948"/>
                    <a:pt x="53564" y="13776"/>
                    <a:pt x="51614" y="13604"/>
                  </a:cubicBezTo>
                  <a:cubicBezTo>
                    <a:pt x="50387" y="13489"/>
                    <a:pt x="49126" y="13386"/>
                    <a:pt x="47898" y="13214"/>
                  </a:cubicBezTo>
                  <a:cubicBezTo>
                    <a:pt x="47783" y="13191"/>
                    <a:pt x="47669" y="13180"/>
                    <a:pt x="47554" y="13157"/>
                  </a:cubicBezTo>
                  <a:cubicBezTo>
                    <a:pt x="47589" y="12652"/>
                    <a:pt x="47600" y="12136"/>
                    <a:pt x="47589" y="11631"/>
                  </a:cubicBezTo>
                  <a:cubicBezTo>
                    <a:pt x="47566" y="11023"/>
                    <a:pt x="47428" y="8982"/>
                    <a:pt x="46155" y="8179"/>
                  </a:cubicBezTo>
                  <a:cubicBezTo>
                    <a:pt x="45847" y="7980"/>
                    <a:pt x="45525" y="7882"/>
                    <a:pt x="45208" y="7882"/>
                  </a:cubicBezTo>
                  <a:cubicBezTo>
                    <a:pt x="44959" y="7882"/>
                    <a:pt x="44713" y="7943"/>
                    <a:pt x="44480" y="8064"/>
                  </a:cubicBezTo>
                  <a:cubicBezTo>
                    <a:pt x="43792" y="8419"/>
                    <a:pt x="43322" y="9245"/>
                    <a:pt x="43287" y="10129"/>
                  </a:cubicBezTo>
                  <a:cubicBezTo>
                    <a:pt x="43264" y="10713"/>
                    <a:pt x="43414" y="11253"/>
                    <a:pt x="43712" y="11712"/>
                  </a:cubicBezTo>
                  <a:cubicBezTo>
                    <a:pt x="43975" y="12113"/>
                    <a:pt x="44365" y="12457"/>
                    <a:pt x="44870" y="12755"/>
                  </a:cubicBezTo>
                  <a:cubicBezTo>
                    <a:pt x="45455" y="13088"/>
                    <a:pt x="46200" y="13351"/>
                    <a:pt x="47072" y="13535"/>
                  </a:cubicBezTo>
                  <a:cubicBezTo>
                    <a:pt x="46751" y="17503"/>
                    <a:pt x="45180" y="21553"/>
                    <a:pt x="42553" y="25131"/>
                  </a:cubicBezTo>
                  <a:cubicBezTo>
                    <a:pt x="41475" y="26587"/>
                    <a:pt x="40213" y="28009"/>
                    <a:pt x="38780" y="29340"/>
                  </a:cubicBezTo>
                  <a:cubicBezTo>
                    <a:pt x="36038" y="31886"/>
                    <a:pt x="32999" y="33710"/>
                    <a:pt x="29857" y="35500"/>
                  </a:cubicBezTo>
                  <a:cubicBezTo>
                    <a:pt x="28022" y="36555"/>
                    <a:pt x="25693" y="37335"/>
                    <a:pt x="23101" y="37759"/>
                  </a:cubicBezTo>
                  <a:cubicBezTo>
                    <a:pt x="21696" y="37991"/>
                    <a:pt x="20254" y="38108"/>
                    <a:pt x="18863" y="38108"/>
                  </a:cubicBezTo>
                  <a:cubicBezTo>
                    <a:pt x="17847" y="38108"/>
                    <a:pt x="16858" y="38045"/>
                    <a:pt x="15933" y="37919"/>
                  </a:cubicBezTo>
                  <a:cubicBezTo>
                    <a:pt x="14075" y="37667"/>
                    <a:pt x="12250" y="37048"/>
                    <a:pt x="10668" y="36153"/>
                  </a:cubicBezTo>
                  <a:cubicBezTo>
                    <a:pt x="9842" y="35683"/>
                    <a:pt x="9085" y="35133"/>
                    <a:pt x="8420" y="34524"/>
                  </a:cubicBezTo>
                  <a:cubicBezTo>
                    <a:pt x="7720" y="33882"/>
                    <a:pt x="7112" y="33171"/>
                    <a:pt x="6630" y="32414"/>
                  </a:cubicBezTo>
                  <a:cubicBezTo>
                    <a:pt x="6115" y="31611"/>
                    <a:pt x="5725" y="30739"/>
                    <a:pt x="5460" y="29811"/>
                  </a:cubicBezTo>
                  <a:cubicBezTo>
                    <a:pt x="5197" y="28893"/>
                    <a:pt x="5070" y="27953"/>
                    <a:pt x="5093" y="27000"/>
                  </a:cubicBezTo>
                  <a:cubicBezTo>
                    <a:pt x="5105" y="26049"/>
                    <a:pt x="5266" y="25119"/>
                    <a:pt x="5564" y="24236"/>
                  </a:cubicBezTo>
                  <a:cubicBezTo>
                    <a:pt x="5633" y="24007"/>
                    <a:pt x="5725" y="23789"/>
                    <a:pt x="5816" y="23559"/>
                  </a:cubicBezTo>
                  <a:cubicBezTo>
                    <a:pt x="6103" y="23766"/>
                    <a:pt x="6401" y="23938"/>
                    <a:pt x="6688" y="24076"/>
                  </a:cubicBezTo>
                  <a:cubicBezTo>
                    <a:pt x="7267" y="24346"/>
                    <a:pt x="7825" y="24481"/>
                    <a:pt x="8362" y="24481"/>
                  </a:cubicBezTo>
                  <a:cubicBezTo>
                    <a:pt x="8623" y="24481"/>
                    <a:pt x="8880" y="24449"/>
                    <a:pt x="9131" y="24385"/>
                  </a:cubicBezTo>
                  <a:cubicBezTo>
                    <a:pt x="9601" y="24270"/>
                    <a:pt x="10037" y="23984"/>
                    <a:pt x="10392" y="23559"/>
                  </a:cubicBezTo>
                  <a:cubicBezTo>
                    <a:pt x="10713" y="23181"/>
                    <a:pt x="10943" y="22688"/>
                    <a:pt x="11047" y="22206"/>
                  </a:cubicBezTo>
                  <a:cubicBezTo>
                    <a:pt x="11115" y="21816"/>
                    <a:pt x="11103" y="21438"/>
                    <a:pt x="11001" y="21105"/>
                  </a:cubicBezTo>
                  <a:cubicBezTo>
                    <a:pt x="10886" y="20727"/>
                    <a:pt x="10680" y="20429"/>
                    <a:pt x="10369" y="20199"/>
                  </a:cubicBezTo>
                  <a:cubicBezTo>
                    <a:pt x="10060" y="19981"/>
                    <a:pt x="9716" y="19866"/>
                    <a:pt x="9337" y="19843"/>
                  </a:cubicBezTo>
                  <a:cubicBezTo>
                    <a:pt x="9314" y="19842"/>
                    <a:pt x="9291" y="19842"/>
                    <a:pt x="9268" y="19842"/>
                  </a:cubicBezTo>
                  <a:cubicBezTo>
                    <a:pt x="8956" y="19842"/>
                    <a:pt x="8625" y="19912"/>
                    <a:pt x="8294" y="20061"/>
                  </a:cubicBezTo>
                  <a:cubicBezTo>
                    <a:pt x="7652" y="20325"/>
                    <a:pt x="7020" y="20818"/>
                    <a:pt x="6539" y="21438"/>
                  </a:cubicBezTo>
                  <a:cubicBezTo>
                    <a:pt x="6194" y="21885"/>
                    <a:pt x="5896" y="22355"/>
                    <a:pt x="5633" y="22860"/>
                  </a:cubicBezTo>
                  <a:cubicBezTo>
                    <a:pt x="5415" y="22677"/>
                    <a:pt x="5185" y="22470"/>
                    <a:pt x="4956" y="22252"/>
                  </a:cubicBezTo>
                  <a:cubicBezTo>
                    <a:pt x="3545" y="20852"/>
                    <a:pt x="2398" y="19086"/>
                    <a:pt x="1652" y="17148"/>
                  </a:cubicBezTo>
                  <a:cubicBezTo>
                    <a:pt x="907" y="15209"/>
                    <a:pt x="551" y="13111"/>
                    <a:pt x="643" y="11080"/>
                  </a:cubicBezTo>
                  <a:cubicBezTo>
                    <a:pt x="724" y="9051"/>
                    <a:pt x="1263" y="6986"/>
                    <a:pt x="2180" y="5128"/>
                  </a:cubicBezTo>
                  <a:cubicBezTo>
                    <a:pt x="3087" y="3270"/>
                    <a:pt x="4382" y="1618"/>
                    <a:pt x="5908" y="357"/>
                  </a:cubicBezTo>
                  <a:lnTo>
                    <a:pt x="56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3"/>
            <p:cNvSpPr/>
            <p:nvPr/>
          </p:nvSpPr>
          <p:spPr>
            <a:xfrm rot="-5400000" flipH="1">
              <a:off x="-393817" y="-799721"/>
              <a:ext cx="3565949" cy="1873730"/>
            </a:xfrm>
            <a:custGeom>
              <a:avLst/>
              <a:gdLst/>
              <a:ahLst/>
              <a:cxnLst/>
              <a:rect l="l" t="t" r="r" b="b"/>
              <a:pathLst>
                <a:path w="79566" h="41808" extrusionOk="0">
                  <a:moveTo>
                    <a:pt x="6125" y="3877"/>
                  </a:moveTo>
                  <a:cubicBezTo>
                    <a:pt x="6171" y="3877"/>
                    <a:pt x="6206" y="3900"/>
                    <a:pt x="6229" y="3946"/>
                  </a:cubicBezTo>
                  <a:cubicBezTo>
                    <a:pt x="6263" y="3992"/>
                    <a:pt x="6275" y="4061"/>
                    <a:pt x="6286" y="4164"/>
                  </a:cubicBezTo>
                  <a:cubicBezTo>
                    <a:pt x="6309" y="4531"/>
                    <a:pt x="6102" y="4875"/>
                    <a:pt x="5885" y="5208"/>
                  </a:cubicBezTo>
                  <a:cubicBezTo>
                    <a:pt x="5885" y="4875"/>
                    <a:pt x="5908" y="4531"/>
                    <a:pt x="5954" y="4210"/>
                  </a:cubicBezTo>
                  <a:cubicBezTo>
                    <a:pt x="5965" y="4096"/>
                    <a:pt x="5988" y="3981"/>
                    <a:pt x="6046" y="3912"/>
                  </a:cubicBezTo>
                  <a:cubicBezTo>
                    <a:pt x="6069" y="3889"/>
                    <a:pt x="6091" y="3877"/>
                    <a:pt x="6114" y="3877"/>
                  </a:cubicBezTo>
                  <a:close/>
                  <a:moveTo>
                    <a:pt x="74094" y="26587"/>
                  </a:moveTo>
                  <a:cubicBezTo>
                    <a:pt x="74106" y="26599"/>
                    <a:pt x="74117" y="26610"/>
                    <a:pt x="74117" y="26622"/>
                  </a:cubicBezTo>
                  <a:cubicBezTo>
                    <a:pt x="74427" y="27149"/>
                    <a:pt x="74622" y="27929"/>
                    <a:pt x="74267" y="28560"/>
                  </a:cubicBezTo>
                  <a:cubicBezTo>
                    <a:pt x="74140" y="28789"/>
                    <a:pt x="73900" y="28985"/>
                    <a:pt x="73613" y="29110"/>
                  </a:cubicBezTo>
                  <a:cubicBezTo>
                    <a:pt x="73400" y="29195"/>
                    <a:pt x="73169" y="29243"/>
                    <a:pt x="72946" y="29243"/>
                  </a:cubicBezTo>
                  <a:cubicBezTo>
                    <a:pt x="72869" y="29243"/>
                    <a:pt x="72792" y="29237"/>
                    <a:pt x="72718" y="29225"/>
                  </a:cubicBezTo>
                  <a:cubicBezTo>
                    <a:pt x="72466" y="29191"/>
                    <a:pt x="72030" y="29031"/>
                    <a:pt x="71927" y="28480"/>
                  </a:cubicBezTo>
                  <a:cubicBezTo>
                    <a:pt x="71812" y="27826"/>
                    <a:pt x="72374" y="27241"/>
                    <a:pt x="72901" y="26943"/>
                  </a:cubicBezTo>
                  <a:cubicBezTo>
                    <a:pt x="73291" y="26714"/>
                    <a:pt x="73716" y="26610"/>
                    <a:pt x="74094" y="26587"/>
                  </a:cubicBezTo>
                  <a:close/>
                  <a:moveTo>
                    <a:pt x="65238" y="1"/>
                  </a:moveTo>
                  <a:cubicBezTo>
                    <a:pt x="63808" y="1"/>
                    <a:pt x="62254" y="243"/>
                    <a:pt x="60526" y="734"/>
                  </a:cubicBezTo>
                  <a:cubicBezTo>
                    <a:pt x="58909" y="1193"/>
                    <a:pt x="57326" y="1813"/>
                    <a:pt x="55789" y="2421"/>
                  </a:cubicBezTo>
                  <a:cubicBezTo>
                    <a:pt x="55491" y="2547"/>
                    <a:pt x="55169" y="2673"/>
                    <a:pt x="54860" y="2788"/>
                  </a:cubicBezTo>
                  <a:cubicBezTo>
                    <a:pt x="53209" y="3441"/>
                    <a:pt x="51270" y="4164"/>
                    <a:pt x="49286" y="4542"/>
                  </a:cubicBezTo>
                  <a:cubicBezTo>
                    <a:pt x="48386" y="4709"/>
                    <a:pt x="47478" y="4792"/>
                    <a:pt x="46565" y="4792"/>
                  </a:cubicBezTo>
                  <a:cubicBezTo>
                    <a:pt x="45592" y="4792"/>
                    <a:pt x="44613" y="4698"/>
                    <a:pt x="43631" y="4508"/>
                  </a:cubicBezTo>
                  <a:cubicBezTo>
                    <a:pt x="41968" y="4187"/>
                    <a:pt x="40202" y="3602"/>
                    <a:pt x="38206" y="2696"/>
                  </a:cubicBezTo>
                  <a:cubicBezTo>
                    <a:pt x="36520" y="1939"/>
                    <a:pt x="34880" y="1056"/>
                    <a:pt x="33217" y="138"/>
                  </a:cubicBezTo>
                  <a:lnTo>
                    <a:pt x="32987" y="540"/>
                  </a:lnTo>
                  <a:cubicBezTo>
                    <a:pt x="34674" y="1458"/>
                    <a:pt x="36313" y="2352"/>
                    <a:pt x="38023" y="3120"/>
                  </a:cubicBezTo>
                  <a:cubicBezTo>
                    <a:pt x="40041" y="4027"/>
                    <a:pt x="41854" y="4634"/>
                    <a:pt x="43551" y="4955"/>
                  </a:cubicBezTo>
                  <a:cubicBezTo>
                    <a:pt x="44549" y="5151"/>
                    <a:pt x="45558" y="5254"/>
                    <a:pt x="46556" y="5254"/>
                  </a:cubicBezTo>
                  <a:cubicBezTo>
                    <a:pt x="47497" y="5254"/>
                    <a:pt x="48437" y="5162"/>
                    <a:pt x="49366" y="4990"/>
                  </a:cubicBezTo>
                  <a:cubicBezTo>
                    <a:pt x="51384" y="4611"/>
                    <a:pt x="53346" y="3877"/>
                    <a:pt x="55032" y="3224"/>
                  </a:cubicBezTo>
                  <a:cubicBezTo>
                    <a:pt x="55342" y="3097"/>
                    <a:pt x="55651" y="2972"/>
                    <a:pt x="55961" y="2857"/>
                  </a:cubicBezTo>
                  <a:cubicBezTo>
                    <a:pt x="57486" y="2248"/>
                    <a:pt x="59058" y="1629"/>
                    <a:pt x="60652" y="1170"/>
                  </a:cubicBezTo>
                  <a:cubicBezTo>
                    <a:pt x="62333" y="698"/>
                    <a:pt x="63833" y="459"/>
                    <a:pt x="65215" y="459"/>
                  </a:cubicBezTo>
                  <a:cubicBezTo>
                    <a:pt x="65643" y="459"/>
                    <a:pt x="66060" y="482"/>
                    <a:pt x="66467" y="528"/>
                  </a:cubicBezTo>
                  <a:cubicBezTo>
                    <a:pt x="67293" y="620"/>
                    <a:pt x="68084" y="803"/>
                    <a:pt x="68818" y="1102"/>
                  </a:cubicBezTo>
                  <a:cubicBezTo>
                    <a:pt x="69575" y="1400"/>
                    <a:pt x="70275" y="1802"/>
                    <a:pt x="70895" y="2306"/>
                  </a:cubicBezTo>
                  <a:cubicBezTo>
                    <a:pt x="72144" y="3304"/>
                    <a:pt x="73016" y="4577"/>
                    <a:pt x="73360" y="5919"/>
                  </a:cubicBezTo>
                  <a:cubicBezTo>
                    <a:pt x="73556" y="6665"/>
                    <a:pt x="73567" y="7445"/>
                    <a:pt x="73406" y="8225"/>
                  </a:cubicBezTo>
                  <a:cubicBezTo>
                    <a:pt x="73246" y="8970"/>
                    <a:pt x="72947" y="9693"/>
                    <a:pt x="72500" y="10404"/>
                  </a:cubicBezTo>
                  <a:cubicBezTo>
                    <a:pt x="71754" y="11562"/>
                    <a:pt x="70745" y="12537"/>
                    <a:pt x="69771" y="13489"/>
                  </a:cubicBezTo>
                  <a:cubicBezTo>
                    <a:pt x="69484" y="13764"/>
                    <a:pt x="69197" y="14051"/>
                    <a:pt x="68910" y="14349"/>
                  </a:cubicBezTo>
                  <a:cubicBezTo>
                    <a:pt x="67752" y="15519"/>
                    <a:pt x="66501" y="16964"/>
                    <a:pt x="66100" y="18765"/>
                  </a:cubicBezTo>
                  <a:cubicBezTo>
                    <a:pt x="65917" y="19580"/>
                    <a:pt x="65905" y="20405"/>
                    <a:pt x="66077" y="21150"/>
                  </a:cubicBezTo>
                  <a:cubicBezTo>
                    <a:pt x="66261" y="21988"/>
                    <a:pt x="66674" y="22710"/>
                    <a:pt x="67270" y="23227"/>
                  </a:cubicBezTo>
                  <a:cubicBezTo>
                    <a:pt x="68199" y="24041"/>
                    <a:pt x="69381" y="24339"/>
                    <a:pt x="70505" y="24614"/>
                  </a:cubicBezTo>
                  <a:cubicBezTo>
                    <a:pt x="71112" y="24764"/>
                    <a:pt x="71721" y="24924"/>
                    <a:pt x="72282" y="25154"/>
                  </a:cubicBezTo>
                  <a:cubicBezTo>
                    <a:pt x="72924" y="25406"/>
                    <a:pt x="73418" y="25750"/>
                    <a:pt x="73785" y="26151"/>
                  </a:cubicBezTo>
                  <a:cubicBezTo>
                    <a:pt x="73418" y="26209"/>
                    <a:pt x="73039" y="26324"/>
                    <a:pt x="72672" y="26541"/>
                  </a:cubicBezTo>
                  <a:cubicBezTo>
                    <a:pt x="72305" y="26760"/>
                    <a:pt x="71984" y="27046"/>
                    <a:pt x="71777" y="27344"/>
                  </a:cubicBezTo>
                  <a:cubicBezTo>
                    <a:pt x="71502" y="27734"/>
                    <a:pt x="71410" y="28159"/>
                    <a:pt x="71479" y="28560"/>
                  </a:cubicBezTo>
                  <a:cubicBezTo>
                    <a:pt x="71594" y="29168"/>
                    <a:pt x="72019" y="29581"/>
                    <a:pt x="72649" y="29684"/>
                  </a:cubicBezTo>
                  <a:cubicBezTo>
                    <a:pt x="72743" y="29699"/>
                    <a:pt x="72840" y="29706"/>
                    <a:pt x="72938" y="29706"/>
                  </a:cubicBezTo>
                  <a:cubicBezTo>
                    <a:pt x="73221" y="29706"/>
                    <a:pt x="73515" y="29646"/>
                    <a:pt x="73796" y="29535"/>
                  </a:cubicBezTo>
                  <a:cubicBezTo>
                    <a:pt x="74175" y="29363"/>
                    <a:pt x="74484" y="29099"/>
                    <a:pt x="74668" y="28778"/>
                  </a:cubicBezTo>
                  <a:cubicBezTo>
                    <a:pt x="74863" y="28422"/>
                    <a:pt x="74943" y="27998"/>
                    <a:pt x="74897" y="27550"/>
                  </a:cubicBezTo>
                  <a:cubicBezTo>
                    <a:pt x="74874" y="27229"/>
                    <a:pt x="74771" y="26897"/>
                    <a:pt x="74622" y="26587"/>
                  </a:cubicBezTo>
                  <a:lnTo>
                    <a:pt x="74622" y="26587"/>
                  </a:lnTo>
                  <a:cubicBezTo>
                    <a:pt x="74737" y="26599"/>
                    <a:pt x="74851" y="26610"/>
                    <a:pt x="74955" y="26622"/>
                  </a:cubicBezTo>
                  <a:cubicBezTo>
                    <a:pt x="75620" y="26737"/>
                    <a:pt x="76251" y="27012"/>
                    <a:pt x="76847" y="27448"/>
                  </a:cubicBezTo>
                  <a:cubicBezTo>
                    <a:pt x="77398" y="27861"/>
                    <a:pt x="77891" y="28388"/>
                    <a:pt x="78258" y="28996"/>
                  </a:cubicBezTo>
                  <a:cubicBezTo>
                    <a:pt x="78648" y="29627"/>
                    <a:pt x="78901" y="30315"/>
                    <a:pt x="78992" y="31014"/>
                  </a:cubicBezTo>
                  <a:cubicBezTo>
                    <a:pt x="79095" y="31737"/>
                    <a:pt x="79049" y="32459"/>
                    <a:pt x="78832" y="33160"/>
                  </a:cubicBezTo>
                  <a:cubicBezTo>
                    <a:pt x="78442" y="34478"/>
                    <a:pt x="77535" y="35717"/>
                    <a:pt x="76262" y="36634"/>
                  </a:cubicBezTo>
                  <a:cubicBezTo>
                    <a:pt x="75012" y="37564"/>
                    <a:pt x="73487" y="38103"/>
                    <a:pt x="71858" y="38194"/>
                  </a:cubicBezTo>
                  <a:cubicBezTo>
                    <a:pt x="71645" y="38209"/>
                    <a:pt x="71430" y="38216"/>
                    <a:pt x="71213" y="38216"/>
                  </a:cubicBezTo>
                  <a:cubicBezTo>
                    <a:pt x="69701" y="38216"/>
                    <a:pt x="68099" y="37868"/>
                    <a:pt x="66445" y="37197"/>
                  </a:cubicBezTo>
                  <a:cubicBezTo>
                    <a:pt x="65504" y="36818"/>
                    <a:pt x="64128" y="36176"/>
                    <a:pt x="61822" y="34559"/>
                  </a:cubicBezTo>
                  <a:cubicBezTo>
                    <a:pt x="61271" y="34180"/>
                    <a:pt x="60733" y="33790"/>
                    <a:pt x="60205" y="33412"/>
                  </a:cubicBezTo>
                  <a:cubicBezTo>
                    <a:pt x="59367" y="32804"/>
                    <a:pt x="58496" y="32173"/>
                    <a:pt x="57624" y="31588"/>
                  </a:cubicBezTo>
                  <a:cubicBezTo>
                    <a:pt x="55926" y="30476"/>
                    <a:pt x="54493" y="29742"/>
                    <a:pt x="53094" y="29294"/>
                  </a:cubicBezTo>
                  <a:cubicBezTo>
                    <a:pt x="52233" y="29008"/>
                    <a:pt x="51328" y="28824"/>
                    <a:pt x="50410" y="28755"/>
                  </a:cubicBezTo>
                  <a:cubicBezTo>
                    <a:pt x="50085" y="28726"/>
                    <a:pt x="49755" y="28712"/>
                    <a:pt x="49424" y="28712"/>
                  </a:cubicBezTo>
                  <a:cubicBezTo>
                    <a:pt x="48843" y="28712"/>
                    <a:pt x="48257" y="28755"/>
                    <a:pt x="47680" y="28835"/>
                  </a:cubicBezTo>
                  <a:cubicBezTo>
                    <a:pt x="45948" y="29087"/>
                    <a:pt x="44182" y="29661"/>
                    <a:pt x="42278" y="30601"/>
                  </a:cubicBezTo>
                  <a:cubicBezTo>
                    <a:pt x="40787" y="31347"/>
                    <a:pt x="39250" y="32299"/>
                    <a:pt x="37426" y="33606"/>
                  </a:cubicBezTo>
                  <a:cubicBezTo>
                    <a:pt x="36749" y="34100"/>
                    <a:pt x="36073" y="34605"/>
                    <a:pt x="35419" y="35097"/>
                  </a:cubicBezTo>
                  <a:cubicBezTo>
                    <a:pt x="34605" y="35694"/>
                    <a:pt x="33779" y="36313"/>
                    <a:pt x="32941" y="36910"/>
                  </a:cubicBezTo>
                  <a:cubicBezTo>
                    <a:pt x="31141" y="38183"/>
                    <a:pt x="29696" y="39066"/>
                    <a:pt x="28262" y="39743"/>
                  </a:cubicBezTo>
                  <a:cubicBezTo>
                    <a:pt x="26416" y="40626"/>
                    <a:pt x="24614" y="41153"/>
                    <a:pt x="22929" y="41303"/>
                  </a:cubicBezTo>
                  <a:cubicBezTo>
                    <a:pt x="22633" y="41328"/>
                    <a:pt x="22306" y="41344"/>
                    <a:pt x="21957" y="41344"/>
                  </a:cubicBezTo>
                  <a:cubicBezTo>
                    <a:pt x="20697" y="41344"/>
                    <a:pt x="19149" y="41132"/>
                    <a:pt x="17722" y="40351"/>
                  </a:cubicBezTo>
                  <a:cubicBezTo>
                    <a:pt x="17033" y="39984"/>
                    <a:pt x="16425" y="39514"/>
                    <a:pt x="15898" y="38963"/>
                  </a:cubicBezTo>
                  <a:cubicBezTo>
                    <a:pt x="15359" y="38390"/>
                    <a:pt x="14923" y="37758"/>
                    <a:pt x="14625" y="37070"/>
                  </a:cubicBezTo>
                  <a:cubicBezTo>
                    <a:pt x="14006" y="35683"/>
                    <a:pt x="13983" y="34100"/>
                    <a:pt x="14579" y="32632"/>
                  </a:cubicBezTo>
                  <a:cubicBezTo>
                    <a:pt x="15186" y="31083"/>
                    <a:pt x="16299" y="29810"/>
                    <a:pt x="17412" y="28652"/>
                  </a:cubicBezTo>
                  <a:cubicBezTo>
                    <a:pt x="17722" y="28330"/>
                    <a:pt x="18043" y="27998"/>
                    <a:pt x="18364" y="27688"/>
                  </a:cubicBezTo>
                  <a:cubicBezTo>
                    <a:pt x="19282" y="26760"/>
                    <a:pt x="20245" y="25807"/>
                    <a:pt x="21025" y="24706"/>
                  </a:cubicBezTo>
                  <a:cubicBezTo>
                    <a:pt x="21609" y="23903"/>
                    <a:pt x="22045" y="23112"/>
                    <a:pt x="22332" y="22343"/>
                  </a:cubicBezTo>
                  <a:cubicBezTo>
                    <a:pt x="22677" y="21426"/>
                    <a:pt x="22814" y="20520"/>
                    <a:pt x="22733" y="19659"/>
                  </a:cubicBezTo>
                  <a:cubicBezTo>
                    <a:pt x="22654" y="18891"/>
                    <a:pt x="22401" y="18145"/>
                    <a:pt x="21988" y="17446"/>
                  </a:cubicBezTo>
                  <a:cubicBezTo>
                    <a:pt x="21598" y="16804"/>
                    <a:pt x="21071" y="16218"/>
                    <a:pt x="20428" y="15703"/>
                  </a:cubicBezTo>
                  <a:cubicBezTo>
                    <a:pt x="19361" y="14865"/>
                    <a:pt x="17997" y="14189"/>
                    <a:pt x="16254" y="13638"/>
                  </a:cubicBezTo>
                  <a:cubicBezTo>
                    <a:pt x="15622" y="13443"/>
                    <a:pt x="14980" y="13271"/>
                    <a:pt x="14350" y="13099"/>
                  </a:cubicBezTo>
                  <a:cubicBezTo>
                    <a:pt x="13409" y="12846"/>
                    <a:pt x="12434" y="12594"/>
                    <a:pt x="11516" y="12250"/>
                  </a:cubicBezTo>
                  <a:cubicBezTo>
                    <a:pt x="9750" y="11597"/>
                    <a:pt x="8385" y="10679"/>
                    <a:pt x="7445" y="9509"/>
                  </a:cubicBezTo>
                  <a:cubicBezTo>
                    <a:pt x="7387" y="9428"/>
                    <a:pt x="7330" y="9360"/>
                    <a:pt x="7272" y="9280"/>
                  </a:cubicBezTo>
                  <a:cubicBezTo>
                    <a:pt x="6550" y="8293"/>
                    <a:pt x="6091" y="7124"/>
                    <a:pt x="5942" y="5942"/>
                  </a:cubicBezTo>
                  <a:lnTo>
                    <a:pt x="6183" y="5598"/>
                  </a:lnTo>
                  <a:lnTo>
                    <a:pt x="6217" y="5541"/>
                  </a:lnTo>
                  <a:cubicBezTo>
                    <a:pt x="6481" y="5139"/>
                    <a:pt x="6791" y="4680"/>
                    <a:pt x="6745" y="4130"/>
                  </a:cubicBezTo>
                  <a:cubicBezTo>
                    <a:pt x="6734" y="3958"/>
                    <a:pt x="6688" y="3820"/>
                    <a:pt x="6619" y="3706"/>
                  </a:cubicBezTo>
                  <a:cubicBezTo>
                    <a:pt x="6527" y="3545"/>
                    <a:pt x="6355" y="3430"/>
                    <a:pt x="6160" y="3418"/>
                  </a:cubicBezTo>
                  <a:cubicBezTo>
                    <a:pt x="6148" y="3418"/>
                    <a:pt x="6135" y="3417"/>
                    <a:pt x="6122" y="3417"/>
                  </a:cubicBezTo>
                  <a:cubicBezTo>
                    <a:pt x="5953" y="3417"/>
                    <a:pt x="5796" y="3486"/>
                    <a:pt x="5690" y="3614"/>
                  </a:cubicBezTo>
                  <a:cubicBezTo>
                    <a:pt x="5564" y="3774"/>
                    <a:pt x="5518" y="3969"/>
                    <a:pt x="5495" y="4141"/>
                  </a:cubicBezTo>
                  <a:cubicBezTo>
                    <a:pt x="5414" y="4680"/>
                    <a:pt x="5403" y="5243"/>
                    <a:pt x="5460" y="5804"/>
                  </a:cubicBezTo>
                  <a:cubicBezTo>
                    <a:pt x="5323" y="5977"/>
                    <a:pt x="5174" y="6148"/>
                    <a:pt x="5013" y="6298"/>
                  </a:cubicBezTo>
                  <a:cubicBezTo>
                    <a:pt x="4290" y="6997"/>
                    <a:pt x="3533" y="7502"/>
                    <a:pt x="2730" y="7823"/>
                  </a:cubicBezTo>
                  <a:cubicBezTo>
                    <a:pt x="2116" y="8078"/>
                    <a:pt x="1496" y="8206"/>
                    <a:pt x="882" y="8206"/>
                  </a:cubicBezTo>
                  <a:cubicBezTo>
                    <a:pt x="613" y="8206"/>
                    <a:pt x="346" y="8182"/>
                    <a:pt x="81" y="8133"/>
                  </a:cubicBezTo>
                  <a:lnTo>
                    <a:pt x="1" y="8580"/>
                  </a:lnTo>
                  <a:cubicBezTo>
                    <a:pt x="295" y="8635"/>
                    <a:pt x="593" y="8662"/>
                    <a:pt x="892" y="8662"/>
                  </a:cubicBezTo>
                  <a:cubicBezTo>
                    <a:pt x="2409" y="8662"/>
                    <a:pt x="3962" y="7962"/>
                    <a:pt x="5323" y="6630"/>
                  </a:cubicBezTo>
                  <a:cubicBezTo>
                    <a:pt x="5403" y="6561"/>
                    <a:pt x="5472" y="6481"/>
                    <a:pt x="5552" y="6400"/>
                  </a:cubicBezTo>
                  <a:cubicBezTo>
                    <a:pt x="5758" y="7525"/>
                    <a:pt x="6217" y="8626"/>
                    <a:pt x="6905" y="9555"/>
                  </a:cubicBezTo>
                  <a:cubicBezTo>
                    <a:pt x="6963" y="9635"/>
                    <a:pt x="7032" y="9716"/>
                    <a:pt x="7089" y="9795"/>
                  </a:cubicBezTo>
                  <a:cubicBezTo>
                    <a:pt x="8087" y="11023"/>
                    <a:pt x="9520" y="11998"/>
                    <a:pt x="11356" y="12675"/>
                  </a:cubicBezTo>
                  <a:cubicBezTo>
                    <a:pt x="12296" y="13030"/>
                    <a:pt x="13282" y="13294"/>
                    <a:pt x="14235" y="13547"/>
                  </a:cubicBezTo>
                  <a:cubicBezTo>
                    <a:pt x="14854" y="13707"/>
                    <a:pt x="15497" y="13879"/>
                    <a:pt x="16116" y="14074"/>
                  </a:cubicBezTo>
                  <a:cubicBezTo>
                    <a:pt x="17813" y="14602"/>
                    <a:pt x="19132" y="15255"/>
                    <a:pt x="20153" y="16070"/>
                  </a:cubicBezTo>
                  <a:cubicBezTo>
                    <a:pt x="20750" y="16540"/>
                    <a:pt x="21231" y="17079"/>
                    <a:pt x="21586" y="17676"/>
                  </a:cubicBezTo>
                  <a:cubicBezTo>
                    <a:pt x="21976" y="18318"/>
                    <a:pt x="22206" y="18994"/>
                    <a:pt x="22275" y="19705"/>
                  </a:cubicBezTo>
                  <a:cubicBezTo>
                    <a:pt x="22343" y="20497"/>
                    <a:pt x="22218" y="21334"/>
                    <a:pt x="21897" y="22183"/>
                  </a:cubicBezTo>
                  <a:cubicBezTo>
                    <a:pt x="21632" y="22906"/>
                    <a:pt x="21208" y="23674"/>
                    <a:pt x="20658" y="24443"/>
                  </a:cubicBezTo>
                  <a:cubicBezTo>
                    <a:pt x="19889" y="25509"/>
                    <a:pt x="18948" y="26449"/>
                    <a:pt x="18043" y="27367"/>
                  </a:cubicBezTo>
                  <a:cubicBezTo>
                    <a:pt x="17722" y="27677"/>
                    <a:pt x="17401" y="28009"/>
                    <a:pt x="17079" y="28330"/>
                  </a:cubicBezTo>
                  <a:cubicBezTo>
                    <a:pt x="15943" y="29523"/>
                    <a:pt x="14796" y="30843"/>
                    <a:pt x="14154" y="32459"/>
                  </a:cubicBezTo>
                  <a:cubicBezTo>
                    <a:pt x="13512" y="34054"/>
                    <a:pt x="13535" y="35752"/>
                    <a:pt x="14200" y="37254"/>
                  </a:cubicBezTo>
                  <a:cubicBezTo>
                    <a:pt x="14854" y="38711"/>
                    <a:pt x="16024" y="39950"/>
                    <a:pt x="17492" y="40752"/>
                  </a:cubicBezTo>
                  <a:cubicBezTo>
                    <a:pt x="18994" y="41578"/>
                    <a:pt x="20612" y="41808"/>
                    <a:pt x="21931" y="41808"/>
                  </a:cubicBezTo>
                  <a:cubicBezTo>
                    <a:pt x="22309" y="41808"/>
                    <a:pt x="22654" y="41785"/>
                    <a:pt x="22975" y="41762"/>
                  </a:cubicBezTo>
                  <a:cubicBezTo>
                    <a:pt x="24718" y="41601"/>
                    <a:pt x="26564" y="41062"/>
                    <a:pt x="28457" y="40156"/>
                  </a:cubicBezTo>
                  <a:cubicBezTo>
                    <a:pt x="29913" y="39468"/>
                    <a:pt x="31381" y="38573"/>
                    <a:pt x="33206" y="37277"/>
                  </a:cubicBezTo>
                  <a:cubicBezTo>
                    <a:pt x="34042" y="36692"/>
                    <a:pt x="34880" y="36061"/>
                    <a:pt x="35694" y="35465"/>
                  </a:cubicBezTo>
                  <a:cubicBezTo>
                    <a:pt x="36348" y="34972"/>
                    <a:pt x="37025" y="34467"/>
                    <a:pt x="37690" y="33985"/>
                  </a:cubicBezTo>
                  <a:cubicBezTo>
                    <a:pt x="39491" y="32689"/>
                    <a:pt x="41016" y="31748"/>
                    <a:pt x="42484" y="31014"/>
                  </a:cubicBezTo>
                  <a:cubicBezTo>
                    <a:pt x="44342" y="30097"/>
                    <a:pt x="46063" y="29535"/>
                    <a:pt x="47737" y="29294"/>
                  </a:cubicBezTo>
                  <a:cubicBezTo>
                    <a:pt x="48297" y="29214"/>
                    <a:pt x="48856" y="29176"/>
                    <a:pt x="49412" y="29176"/>
                  </a:cubicBezTo>
                  <a:cubicBezTo>
                    <a:pt x="49734" y="29176"/>
                    <a:pt x="50055" y="29189"/>
                    <a:pt x="50375" y="29214"/>
                  </a:cubicBezTo>
                  <a:cubicBezTo>
                    <a:pt x="51259" y="29283"/>
                    <a:pt x="52119" y="29454"/>
                    <a:pt x="52956" y="29730"/>
                  </a:cubicBezTo>
                  <a:cubicBezTo>
                    <a:pt x="54310" y="30166"/>
                    <a:pt x="55709" y="30889"/>
                    <a:pt x="57372" y="31978"/>
                  </a:cubicBezTo>
                  <a:cubicBezTo>
                    <a:pt x="58243" y="32551"/>
                    <a:pt x="59104" y="33171"/>
                    <a:pt x="59941" y="33779"/>
                  </a:cubicBezTo>
                  <a:cubicBezTo>
                    <a:pt x="60468" y="34157"/>
                    <a:pt x="61008" y="34559"/>
                    <a:pt x="61558" y="34937"/>
                  </a:cubicBezTo>
                  <a:cubicBezTo>
                    <a:pt x="62785" y="35798"/>
                    <a:pt x="64437" y="36887"/>
                    <a:pt x="66272" y="37633"/>
                  </a:cubicBezTo>
                  <a:cubicBezTo>
                    <a:pt x="67992" y="38321"/>
                    <a:pt x="69656" y="38676"/>
                    <a:pt x="71239" y="38676"/>
                  </a:cubicBezTo>
                  <a:cubicBezTo>
                    <a:pt x="71456" y="38676"/>
                    <a:pt x="71675" y="38665"/>
                    <a:pt x="71892" y="38653"/>
                  </a:cubicBezTo>
                  <a:cubicBezTo>
                    <a:pt x="73602" y="38550"/>
                    <a:pt x="75207" y="37977"/>
                    <a:pt x="76538" y="37013"/>
                  </a:cubicBezTo>
                  <a:cubicBezTo>
                    <a:pt x="77879" y="36027"/>
                    <a:pt x="78855" y="34708"/>
                    <a:pt x="79279" y="33285"/>
                  </a:cubicBezTo>
                  <a:cubicBezTo>
                    <a:pt x="79508" y="32517"/>
                    <a:pt x="79566" y="31737"/>
                    <a:pt x="79451" y="30957"/>
                  </a:cubicBezTo>
                  <a:cubicBezTo>
                    <a:pt x="79347" y="30177"/>
                    <a:pt x="79072" y="29443"/>
                    <a:pt x="78648" y="28755"/>
                  </a:cubicBezTo>
                  <a:cubicBezTo>
                    <a:pt x="78246" y="28101"/>
                    <a:pt x="77719" y="27528"/>
                    <a:pt x="77122" y="27081"/>
                  </a:cubicBezTo>
                  <a:cubicBezTo>
                    <a:pt x="76469" y="26599"/>
                    <a:pt x="75769" y="26289"/>
                    <a:pt x="75024" y="26174"/>
                  </a:cubicBezTo>
                  <a:cubicBezTo>
                    <a:pt x="74828" y="26140"/>
                    <a:pt x="74588" y="26117"/>
                    <a:pt x="74347" y="26117"/>
                  </a:cubicBezTo>
                  <a:cubicBezTo>
                    <a:pt x="73923" y="25532"/>
                    <a:pt x="73291" y="25062"/>
                    <a:pt x="72455" y="24729"/>
                  </a:cubicBezTo>
                  <a:cubicBezTo>
                    <a:pt x="71869" y="24489"/>
                    <a:pt x="71239" y="24328"/>
                    <a:pt x="70619" y="24178"/>
                  </a:cubicBezTo>
                  <a:cubicBezTo>
                    <a:pt x="69495" y="23892"/>
                    <a:pt x="68417" y="23628"/>
                    <a:pt x="67580" y="22883"/>
                  </a:cubicBezTo>
                  <a:cubicBezTo>
                    <a:pt x="67052" y="22424"/>
                    <a:pt x="66697" y="21805"/>
                    <a:pt x="66524" y="21048"/>
                  </a:cubicBezTo>
                  <a:cubicBezTo>
                    <a:pt x="66364" y="20370"/>
                    <a:pt x="66376" y="19613"/>
                    <a:pt x="66547" y="18868"/>
                  </a:cubicBezTo>
                  <a:cubicBezTo>
                    <a:pt x="66926" y="17171"/>
                    <a:pt x="68119" y="15795"/>
                    <a:pt x="69231" y="14671"/>
                  </a:cubicBezTo>
                  <a:cubicBezTo>
                    <a:pt x="69518" y="14383"/>
                    <a:pt x="69805" y="14097"/>
                    <a:pt x="70092" y="13822"/>
                  </a:cubicBezTo>
                  <a:cubicBezTo>
                    <a:pt x="71089" y="12846"/>
                    <a:pt x="72110" y="11849"/>
                    <a:pt x="72879" y="10644"/>
                  </a:cubicBezTo>
                  <a:cubicBezTo>
                    <a:pt x="73360" y="9899"/>
                    <a:pt x="73693" y="9119"/>
                    <a:pt x="73854" y="8327"/>
                  </a:cubicBezTo>
                  <a:cubicBezTo>
                    <a:pt x="74037" y="7468"/>
                    <a:pt x="74014" y="6619"/>
                    <a:pt x="73808" y="5804"/>
                  </a:cubicBezTo>
                  <a:cubicBezTo>
                    <a:pt x="73613" y="5059"/>
                    <a:pt x="73280" y="4336"/>
                    <a:pt x="72799" y="3660"/>
                  </a:cubicBezTo>
                  <a:cubicBezTo>
                    <a:pt x="72363" y="3028"/>
                    <a:pt x="71823" y="2455"/>
                    <a:pt x="71181" y="1950"/>
                  </a:cubicBezTo>
                  <a:cubicBezTo>
                    <a:pt x="70528" y="1423"/>
                    <a:pt x="69782" y="987"/>
                    <a:pt x="68991" y="678"/>
                  </a:cubicBezTo>
                  <a:cubicBezTo>
                    <a:pt x="68211" y="367"/>
                    <a:pt x="67385" y="161"/>
                    <a:pt x="66524" y="69"/>
                  </a:cubicBezTo>
                  <a:cubicBezTo>
                    <a:pt x="66106" y="24"/>
                    <a:pt x="65678" y="1"/>
                    <a:pt x="65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/>
          <p:nvPr/>
        </p:nvSpPr>
        <p:spPr>
          <a:xfrm>
            <a:off x="6330779" y="4650259"/>
            <a:ext cx="27637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793700"/>
                </a:solidFill>
                <a:latin typeface="Arial"/>
                <a:ea typeface="Arial"/>
                <a:cs typeface="Arial"/>
                <a:sym typeface="Arial"/>
              </a:rPr>
              <a:t>People’s Majlis Secretariat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793700"/>
                </a:solidFill>
                <a:latin typeface="Arial"/>
                <a:ea typeface="Arial"/>
                <a:cs typeface="Arial"/>
                <a:sym typeface="Arial"/>
              </a:rPr>
              <a:t>Parliamentary Education 2024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dget.gov.mv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"/>
          <p:cNvSpPr txBox="1">
            <a:spLocks noGrp="1"/>
          </p:cNvSpPr>
          <p:nvPr>
            <p:ph type="ctrTitle"/>
          </p:nvPr>
        </p:nvSpPr>
        <p:spPr>
          <a:xfrm>
            <a:off x="818881" y="632200"/>
            <a:ext cx="5626885" cy="263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3200"/>
              <a:t>National </a:t>
            </a:r>
            <a:br>
              <a:rPr lang="en-US" sz="3200"/>
            </a:br>
            <a:br>
              <a:rPr lang="en-US" sz="1600"/>
            </a:br>
            <a:r>
              <a:rPr lang="en-US" sz="5400"/>
              <a:t>BUDGET REVIEW Process</a:t>
            </a:r>
            <a:endParaRPr sz="5400" i="1"/>
          </a:p>
        </p:txBody>
      </p:sp>
      <p:sp>
        <p:nvSpPr>
          <p:cNvPr id="84" name="Google Shape;84;p1"/>
          <p:cNvSpPr txBox="1">
            <a:spLocks noGrp="1"/>
          </p:cNvSpPr>
          <p:nvPr>
            <p:ph type="subTitle" idx="1"/>
          </p:nvPr>
        </p:nvSpPr>
        <p:spPr>
          <a:xfrm>
            <a:off x="863387" y="3817100"/>
            <a:ext cx="24810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1"/>
              <a:t>Key Stage 3 &amp; 4</a:t>
            </a:r>
            <a:endParaRPr i="1"/>
          </a:p>
        </p:txBody>
      </p:sp>
      <p:sp>
        <p:nvSpPr>
          <p:cNvPr id="85" name="Google Shape;85;p1"/>
          <p:cNvSpPr/>
          <p:nvPr/>
        </p:nvSpPr>
        <p:spPr>
          <a:xfrm rot="1445148">
            <a:off x="6313255" y="99393"/>
            <a:ext cx="3514502" cy="2040293"/>
          </a:xfrm>
          <a:custGeom>
            <a:avLst/>
            <a:gdLst/>
            <a:ahLst/>
            <a:cxnLst/>
            <a:rect l="l" t="t" r="r" b="b"/>
            <a:pathLst>
              <a:path w="78419" h="45525" extrusionOk="0">
                <a:moveTo>
                  <a:pt x="45203" y="8340"/>
                </a:moveTo>
                <a:cubicBezTo>
                  <a:pt x="45432" y="8340"/>
                  <a:pt x="45673" y="8419"/>
                  <a:pt x="45914" y="8569"/>
                </a:cubicBezTo>
                <a:cubicBezTo>
                  <a:pt x="46763" y="9108"/>
                  <a:pt x="47095" y="10519"/>
                  <a:pt x="47130" y="11643"/>
                </a:cubicBezTo>
                <a:cubicBezTo>
                  <a:pt x="47130" y="12113"/>
                  <a:pt x="47130" y="12594"/>
                  <a:pt x="47095" y="13076"/>
                </a:cubicBezTo>
                <a:cubicBezTo>
                  <a:pt x="46304" y="12904"/>
                  <a:pt x="45627" y="12663"/>
                  <a:pt x="45099" y="12354"/>
                </a:cubicBezTo>
                <a:cubicBezTo>
                  <a:pt x="44663" y="12102"/>
                  <a:pt x="44319" y="11791"/>
                  <a:pt x="44102" y="11459"/>
                </a:cubicBezTo>
                <a:cubicBezTo>
                  <a:pt x="43850" y="11080"/>
                  <a:pt x="43723" y="10633"/>
                  <a:pt x="43746" y="10152"/>
                </a:cubicBezTo>
                <a:cubicBezTo>
                  <a:pt x="43769" y="9441"/>
                  <a:pt x="44159" y="8741"/>
                  <a:pt x="44686" y="8465"/>
                </a:cubicBezTo>
                <a:cubicBezTo>
                  <a:pt x="44859" y="8385"/>
                  <a:pt x="45031" y="8340"/>
                  <a:pt x="45203" y="8340"/>
                </a:cubicBezTo>
                <a:close/>
                <a:moveTo>
                  <a:pt x="9262" y="20306"/>
                </a:moveTo>
                <a:cubicBezTo>
                  <a:pt x="9538" y="20306"/>
                  <a:pt x="9827" y="20377"/>
                  <a:pt x="10094" y="20577"/>
                </a:cubicBezTo>
                <a:cubicBezTo>
                  <a:pt x="10542" y="20898"/>
                  <a:pt x="10713" y="21461"/>
                  <a:pt x="10588" y="22114"/>
                </a:cubicBezTo>
                <a:cubicBezTo>
                  <a:pt x="10507" y="22527"/>
                  <a:pt x="10312" y="22940"/>
                  <a:pt x="10037" y="23273"/>
                </a:cubicBezTo>
                <a:cubicBezTo>
                  <a:pt x="9750" y="23617"/>
                  <a:pt x="9395" y="23846"/>
                  <a:pt x="9028" y="23938"/>
                </a:cubicBezTo>
                <a:cubicBezTo>
                  <a:pt x="8817" y="23993"/>
                  <a:pt x="8601" y="24019"/>
                  <a:pt x="8380" y="24019"/>
                </a:cubicBezTo>
                <a:cubicBezTo>
                  <a:pt x="7901" y="24019"/>
                  <a:pt x="7400" y="23894"/>
                  <a:pt x="6883" y="23651"/>
                </a:cubicBezTo>
                <a:cubicBezTo>
                  <a:pt x="6596" y="23525"/>
                  <a:pt x="6298" y="23353"/>
                  <a:pt x="6011" y="23146"/>
                </a:cubicBezTo>
                <a:cubicBezTo>
                  <a:pt x="6263" y="22642"/>
                  <a:pt x="6561" y="22160"/>
                  <a:pt x="6906" y="21724"/>
                </a:cubicBezTo>
                <a:cubicBezTo>
                  <a:pt x="7330" y="21163"/>
                  <a:pt x="7904" y="20715"/>
                  <a:pt x="8465" y="20474"/>
                </a:cubicBezTo>
                <a:cubicBezTo>
                  <a:pt x="8690" y="20386"/>
                  <a:pt x="8969" y="20306"/>
                  <a:pt x="9262" y="20306"/>
                </a:cubicBezTo>
                <a:close/>
                <a:moveTo>
                  <a:pt x="5621" y="1"/>
                </a:moveTo>
                <a:cubicBezTo>
                  <a:pt x="2398" y="2651"/>
                  <a:pt x="368" y="6791"/>
                  <a:pt x="184" y="11057"/>
                </a:cubicBezTo>
                <a:cubicBezTo>
                  <a:pt x="1" y="15324"/>
                  <a:pt x="1664" y="19637"/>
                  <a:pt x="4635" y="22573"/>
                </a:cubicBezTo>
                <a:cubicBezTo>
                  <a:pt x="4899" y="22837"/>
                  <a:pt x="5162" y="23078"/>
                  <a:pt x="5437" y="23284"/>
                </a:cubicBezTo>
                <a:cubicBezTo>
                  <a:pt x="5323" y="23548"/>
                  <a:pt x="5220" y="23812"/>
                  <a:pt x="5128" y="24087"/>
                </a:cubicBezTo>
                <a:cubicBezTo>
                  <a:pt x="4807" y="25016"/>
                  <a:pt x="4647" y="25991"/>
                  <a:pt x="4635" y="27000"/>
                </a:cubicBezTo>
                <a:cubicBezTo>
                  <a:pt x="4612" y="27987"/>
                  <a:pt x="4749" y="28973"/>
                  <a:pt x="5014" y="29936"/>
                </a:cubicBezTo>
                <a:cubicBezTo>
                  <a:pt x="5289" y="30900"/>
                  <a:pt x="5702" y="31817"/>
                  <a:pt x="6240" y="32666"/>
                </a:cubicBezTo>
                <a:cubicBezTo>
                  <a:pt x="6745" y="33458"/>
                  <a:pt x="7376" y="34192"/>
                  <a:pt x="8110" y="34857"/>
                </a:cubicBezTo>
                <a:cubicBezTo>
                  <a:pt x="8799" y="35488"/>
                  <a:pt x="9578" y="36061"/>
                  <a:pt x="10438" y="36555"/>
                </a:cubicBezTo>
                <a:cubicBezTo>
                  <a:pt x="12067" y="37483"/>
                  <a:pt x="13948" y="38115"/>
                  <a:pt x="15875" y="38367"/>
                </a:cubicBezTo>
                <a:cubicBezTo>
                  <a:pt x="16826" y="38499"/>
                  <a:pt x="17845" y="38565"/>
                  <a:pt x="18893" y="38565"/>
                </a:cubicBezTo>
                <a:cubicBezTo>
                  <a:pt x="20296" y="38565"/>
                  <a:pt x="21751" y="38448"/>
                  <a:pt x="23169" y="38217"/>
                </a:cubicBezTo>
                <a:cubicBezTo>
                  <a:pt x="25819" y="37782"/>
                  <a:pt x="28205" y="36979"/>
                  <a:pt x="30086" y="35901"/>
                </a:cubicBezTo>
                <a:cubicBezTo>
                  <a:pt x="33252" y="34088"/>
                  <a:pt x="36314" y="32253"/>
                  <a:pt x="39089" y="29673"/>
                </a:cubicBezTo>
                <a:cubicBezTo>
                  <a:pt x="40546" y="28320"/>
                  <a:pt x="41831" y="26885"/>
                  <a:pt x="42920" y="25394"/>
                </a:cubicBezTo>
                <a:cubicBezTo>
                  <a:pt x="45593" y="21770"/>
                  <a:pt x="47187" y="17653"/>
                  <a:pt x="47520" y="13616"/>
                </a:cubicBezTo>
                <a:cubicBezTo>
                  <a:pt x="47623" y="13639"/>
                  <a:pt x="47726" y="13650"/>
                  <a:pt x="47829" y="13661"/>
                </a:cubicBezTo>
                <a:cubicBezTo>
                  <a:pt x="49080" y="13833"/>
                  <a:pt x="50341" y="13948"/>
                  <a:pt x="51568" y="14062"/>
                </a:cubicBezTo>
                <a:cubicBezTo>
                  <a:pt x="53507" y="14235"/>
                  <a:pt x="55503" y="14407"/>
                  <a:pt x="57430" y="14831"/>
                </a:cubicBezTo>
                <a:cubicBezTo>
                  <a:pt x="59976" y="15382"/>
                  <a:pt x="63451" y="16666"/>
                  <a:pt x="65527" y="19603"/>
                </a:cubicBezTo>
                <a:cubicBezTo>
                  <a:pt x="66456" y="20910"/>
                  <a:pt x="67098" y="22493"/>
                  <a:pt x="67477" y="24454"/>
                </a:cubicBezTo>
                <a:cubicBezTo>
                  <a:pt x="67832" y="26289"/>
                  <a:pt x="67924" y="28228"/>
                  <a:pt x="67970" y="29879"/>
                </a:cubicBezTo>
                <a:cubicBezTo>
                  <a:pt x="67970" y="30143"/>
                  <a:pt x="67982" y="30395"/>
                  <a:pt x="67982" y="30659"/>
                </a:cubicBezTo>
                <a:cubicBezTo>
                  <a:pt x="68061" y="34065"/>
                  <a:pt x="68130" y="37575"/>
                  <a:pt x="69598" y="40638"/>
                </a:cubicBezTo>
                <a:cubicBezTo>
                  <a:pt x="70390" y="42313"/>
                  <a:pt x="71755" y="43781"/>
                  <a:pt x="73326" y="44652"/>
                </a:cubicBezTo>
                <a:cubicBezTo>
                  <a:pt x="74140" y="45111"/>
                  <a:pt x="74989" y="45397"/>
                  <a:pt x="75827" y="45489"/>
                </a:cubicBezTo>
                <a:cubicBezTo>
                  <a:pt x="76033" y="45512"/>
                  <a:pt x="76251" y="45524"/>
                  <a:pt x="76457" y="45524"/>
                </a:cubicBezTo>
                <a:cubicBezTo>
                  <a:pt x="77134" y="45524"/>
                  <a:pt x="77800" y="45397"/>
                  <a:pt x="78419" y="45134"/>
                </a:cubicBezTo>
                <a:lnTo>
                  <a:pt x="78246" y="44709"/>
                </a:lnTo>
                <a:cubicBezTo>
                  <a:pt x="77676" y="44947"/>
                  <a:pt x="77078" y="45063"/>
                  <a:pt x="76453" y="45063"/>
                </a:cubicBezTo>
                <a:cubicBezTo>
                  <a:pt x="76262" y="45063"/>
                  <a:pt x="76069" y="45052"/>
                  <a:pt x="75873" y="45030"/>
                </a:cubicBezTo>
                <a:cubicBezTo>
                  <a:pt x="75104" y="44939"/>
                  <a:pt x="74313" y="44686"/>
                  <a:pt x="73544" y="44250"/>
                </a:cubicBezTo>
                <a:cubicBezTo>
                  <a:pt x="72053" y="43425"/>
                  <a:pt x="70768" y="42037"/>
                  <a:pt x="70011" y="40443"/>
                </a:cubicBezTo>
                <a:cubicBezTo>
                  <a:pt x="68589" y="37472"/>
                  <a:pt x="68509" y="34009"/>
                  <a:pt x="68440" y="30647"/>
                </a:cubicBezTo>
                <a:cubicBezTo>
                  <a:pt x="68440" y="30395"/>
                  <a:pt x="68428" y="30132"/>
                  <a:pt x="68428" y="29868"/>
                </a:cubicBezTo>
                <a:cubicBezTo>
                  <a:pt x="68383" y="28193"/>
                  <a:pt x="68291" y="26232"/>
                  <a:pt x="67924" y="24362"/>
                </a:cubicBezTo>
                <a:cubicBezTo>
                  <a:pt x="67534" y="22332"/>
                  <a:pt x="66869" y="20692"/>
                  <a:pt x="65905" y="19338"/>
                </a:cubicBezTo>
                <a:cubicBezTo>
                  <a:pt x="64988" y="18043"/>
                  <a:pt x="63726" y="16942"/>
                  <a:pt x="62178" y="16081"/>
                </a:cubicBezTo>
                <a:cubicBezTo>
                  <a:pt x="60825" y="15336"/>
                  <a:pt x="59265" y="14763"/>
                  <a:pt x="57532" y="14384"/>
                </a:cubicBezTo>
                <a:cubicBezTo>
                  <a:pt x="55583" y="13948"/>
                  <a:pt x="53564" y="13776"/>
                  <a:pt x="51614" y="13604"/>
                </a:cubicBezTo>
                <a:cubicBezTo>
                  <a:pt x="50387" y="13489"/>
                  <a:pt x="49126" y="13386"/>
                  <a:pt x="47898" y="13214"/>
                </a:cubicBezTo>
                <a:cubicBezTo>
                  <a:pt x="47783" y="13191"/>
                  <a:pt x="47669" y="13180"/>
                  <a:pt x="47554" y="13157"/>
                </a:cubicBezTo>
                <a:cubicBezTo>
                  <a:pt x="47589" y="12652"/>
                  <a:pt x="47600" y="12136"/>
                  <a:pt x="47589" y="11631"/>
                </a:cubicBezTo>
                <a:cubicBezTo>
                  <a:pt x="47566" y="11023"/>
                  <a:pt x="47428" y="8982"/>
                  <a:pt x="46155" y="8179"/>
                </a:cubicBezTo>
                <a:cubicBezTo>
                  <a:pt x="45847" y="7980"/>
                  <a:pt x="45525" y="7882"/>
                  <a:pt x="45208" y="7882"/>
                </a:cubicBezTo>
                <a:cubicBezTo>
                  <a:pt x="44959" y="7882"/>
                  <a:pt x="44713" y="7943"/>
                  <a:pt x="44480" y="8064"/>
                </a:cubicBezTo>
                <a:cubicBezTo>
                  <a:pt x="43792" y="8419"/>
                  <a:pt x="43322" y="9245"/>
                  <a:pt x="43287" y="10129"/>
                </a:cubicBezTo>
                <a:cubicBezTo>
                  <a:pt x="43264" y="10713"/>
                  <a:pt x="43414" y="11253"/>
                  <a:pt x="43712" y="11712"/>
                </a:cubicBezTo>
                <a:cubicBezTo>
                  <a:pt x="43975" y="12113"/>
                  <a:pt x="44365" y="12457"/>
                  <a:pt x="44870" y="12755"/>
                </a:cubicBezTo>
                <a:cubicBezTo>
                  <a:pt x="45455" y="13088"/>
                  <a:pt x="46200" y="13351"/>
                  <a:pt x="47072" y="13535"/>
                </a:cubicBezTo>
                <a:cubicBezTo>
                  <a:pt x="46751" y="17503"/>
                  <a:pt x="45180" y="21553"/>
                  <a:pt x="42553" y="25131"/>
                </a:cubicBezTo>
                <a:cubicBezTo>
                  <a:pt x="41475" y="26587"/>
                  <a:pt x="40213" y="28009"/>
                  <a:pt x="38780" y="29340"/>
                </a:cubicBezTo>
                <a:cubicBezTo>
                  <a:pt x="36038" y="31886"/>
                  <a:pt x="32999" y="33710"/>
                  <a:pt x="29857" y="35500"/>
                </a:cubicBezTo>
                <a:cubicBezTo>
                  <a:pt x="28022" y="36555"/>
                  <a:pt x="25693" y="37335"/>
                  <a:pt x="23101" y="37759"/>
                </a:cubicBezTo>
                <a:cubicBezTo>
                  <a:pt x="21696" y="37991"/>
                  <a:pt x="20254" y="38108"/>
                  <a:pt x="18863" y="38108"/>
                </a:cubicBezTo>
                <a:cubicBezTo>
                  <a:pt x="17847" y="38108"/>
                  <a:pt x="16858" y="38045"/>
                  <a:pt x="15933" y="37919"/>
                </a:cubicBezTo>
                <a:cubicBezTo>
                  <a:pt x="14075" y="37667"/>
                  <a:pt x="12250" y="37048"/>
                  <a:pt x="10668" y="36153"/>
                </a:cubicBezTo>
                <a:cubicBezTo>
                  <a:pt x="9842" y="35683"/>
                  <a:pt x="9085" y="35133"/>
                  <a:pt x="8420" y="34524"/>
                </a:cubicBezTo>
                <a:cubicBezTo>
                  <a:pt x="7720" y="33882"/>
                  <a:pt x="7112" y="33171"/>
                  <a:pt x="6630" y="32414"/>
                </a:cubicBezTo>
                <a:cubicBezTo>
                  <a:pt x="6115" y="31611"/>
                  <a:pt x="5725" y="30739"/>
                  <a:pt x="5460" y="29811"/>
                </a:cubicBezTo>
                <a:cubicBezTo>
                  <a:pt x="5197" y="28893"/>
                  <a:pt x="5070" y="27953"/>
                  <a:pt x="5093" y="27000"/>
                </a:cubicBezTo>
                <a:cubicBezTo>
                  <a:pt x="5105" y="26049"/>
                  <a:pt x="5266" y="25119"/>
                  <a:pt x="5564" y="24236"/>
                </a:cubicBezTo>
                <a:cubicBezTo>
                  <a:pt x="5633" y="24007"/>
                  <a:pt x="5725" y="23789"/>
                  <a:pt x="5816" y="23559"/>
                </a:cubicBezTo>
                <a:cubicBezTo>
                  <a:pt x="6103" y="23766"/>
                  <a:pt x="6401" y="23938"/>
                  <a:pt x="6688" y="24076"/>
                </a:cubicBezTo>
                <a:cubicBezTo>
                  <a:pt x="7267" y="24346"/>
                  <a:pt x="7825" y="24481"/>
                  <a:pt x="8362" y="24481"/>
                </a:cubicBezTo>
                <a:cubicBezTo>
                  <a:pt x="8623" y="24481"/>
                  <a:pt x="8880" y="24449"/>
                  <a:pt x="9131" y="24385"/>
                </a:cubicBezTo>
                <a:cubicBezTo>
                  <a:pt x="9601" y="24270"/>
                  <a:pt x="10037" y="23984"/>
                  <a:pt x="10392" y="23559"/>
                </a:cubicBezTo>
                <a:cubicBezTo>
                  <a:pt x="10713" y="23181"/>
                  <a:pt x="10943" y="22688"/>
                  <a:pt x="11047" y="22206"/>
                </a:cubicBezTo>
                <a:cubicBezTo>
                  <a:pt x="11115" y="21816"/>
                  <a:pt x="11103" y="21438"/>
                  <a:pt x="11001" y="21105"/>
                </a:cubicBezTo>
                <a:cubicBezTo>
                  <a:pt x="10886" y="20727"/>
                  <a:pt x="10680" y="20429"/>
                  <a:pt x="10369" y="20199"/>
                </a:cubicBezTo>
                <a:cubicBezTo>
                  <a:pt x="10060" y="19981"/>
                  <a:pt x="9716" y="19866"/>
                  <a:pt x="9337" y="19843"/>
                </a:cubicBezTo>
                <a:cubicBezTo>
                  <a:pt x="9314" y="19842"/>
                  <a:pt x="9291" y="19842"/>
                  <a:pt x="9268" y="19842"/>
                </a:cubicBezTo>
                <a:cubicBezTo>
                  <a:pt x="8956" y="19842"/>
                  <a:pt x="8625" y="19912"/>
                  <a:pt x="8294" y="20061"/>
                </a:cubicBezTo>
                <a:cubicBezTo>
                  <a:pt x="7652" y="20325"/>
                  <a:pt x="7020" y="20818"/>
                  <a:pt x="6539" y="21438"/>
                </a:cubicBezTo>
                <a:cubicBezTo>
                  <a:pt x="6194" y="21885"/>
                  <a:pt x="5896" y="22355"/>
                  <a:pt x="5633" y="22860"/>
                </a:cubicBezTo>
                <a:cubicBezTo>
                  <a:pt x="5415" y="22677"/>
                  <a:pt x="5185" y="22470"/>
                  <a:pt x="4956" y="22252"/>
                </a:cubicBezTo>
                <a:cubicBezTo>
                  <a:pt x="3545" y="20852"/>
                  <a:pt x="2398" y="19086"/>
                  <a:pt x="1652" y="17148"/>
                </a:cubicBezTo>
                <a:cubicBezTo>
                  <a:pt x="907" y="15209"/>
                  <a:pt x="551" y="13111"/>
                  <a:pt x="643" y="11080"/>
                </a:cubicBezTo>
                <a:cubicBezTo>
                  <a:pt x="724" y="9051"/>
                  <a:pt x="1263" y="6986"/>
                  <a:pt x="2180" y="5128"/>
                </a:cubicBezTo>
                <a:cubicBezTo>
                  <a:pt x="3087" y="3270"/>
                  <a:pt x="4382" y="1618"/>
                  <a:pt x="5908" y="357"/>
                </a:cubicBezTo>
                <a:lnTo>
                  <a:pt x="562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"/>
          <p:cNvSpPr txBox="1">
            <a:spLocks noGrp="1"/>
          </p:cNvSpPr>
          <p:nvPr>
            <p:ph type="title"/>
          </p:nvPr>
        </p:nvSpPr>
        <p:spPr>
          <a:xfrm>
            <a:off x="258680" y="35525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Stage 3:</a:t>
            </a:r>
            <a:br>
              <a:rPr lang="en-US" sz="24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n-US" sz="3200">
                <a:latin typeface="Poppins SemiBold"/>
                <a:ea typeface="Poppins SemiBold"/>
                <a:cs typeface="Poppins SemiBold"/>
                <a:sym typeface="Poppins SemiBold"/>
              </a:rPr>
              <a:t>Budget Review Committee</a:t>
            </a:r>
            <a:endParaRPr/>
          </a:p>
        </p:txBody>
      </p:sp>
      <p:sp>
        <p:nvSpPr>
          <p:cNvPr id="206" name="Google Shape;206;p10"/>
          <p:cNvSpPr txBox="1">
            <a:spLocks noGrp="1"/>
          </p:cNvSpPr>
          <p:nvPr>
            <p:ph type="subTitle" idx="3"/>
          </p:nvPr>
        </p:nvSpPr>
        <p:spPr>
          <a:xfrm>
            <a:off x="757881" y="1449250"/>
            <a:ext cx="4935741" cy="254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2870" lvl="0" indent="-1028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✔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Holds discussions / seek written clarifications from various stakeholders such as: </a:t>
            </a:r>
            <a:r>
              <a:rPr lang="en-US" sz="18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Minister of Finance, Governor of MMA, Auditor General and other state institutions </a:t>
            </a:r>
            <a:endParaRPr/>
          </a:p>
          <a:p>
            <a:pPr marL="102870" lvl="0" indent="-139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" lvl="0" indent="-1028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✔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Considers opinions expressed by MPs during budget debate time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7" name="Google Shape;207;p10"/>
          <p:cNvGrpSpPr/>
          <p:nvPr/>
        </p:nvGrpSpPr>
        <p:grpSpPr>
          <a:xfrm>
            <a:off x="876460" y="4007411"/>
            <a:ext cx="7229521" cy="596338"/>
            <a:chOff x="197651" y="16179"/>
            <a:chExt cx="7229521" cy="596338"/>
          </a:xfrm>
        </p:grpSpPr>
        <p:sp>
          <p:nvSpPr>
            <p:cNvPr id="208" name="Google Shape;208;p10"/>
            <p:cNvSpPr/>
            <p:nvPr/>
          </p:nvSpPr>
          <p:spPr>
            <a:xfrm>
              <a:off x="197651" y="16179"/>
              <a:ext cx="1490846" cy="596338"/>
            </a:xfrm>
            <a:prstGeom prst="homePlate">
              <a:avLst>
                <a:gd name="adj" fmla="val 50000"/>
              </a:avLst>
            </a:prstGeom>
            <a:solidFill>
              <a:srgbClr val="F36F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0"/>
            <p:cNvSpPr txBox="1"/>
            <p:nvPr/>
          </p:nvSpPr>
          <p:spPr>
            <a:xfrm>
              <a:off x="197651" y="16179"/>
              <a:ext cx="1341762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1</a:t>
              </a:r>
              <a:endParaRPr/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1165616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36F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0"/>
            <p:cNvSpPr txBox="1"/>
            <p:nvPr/>
          </p:nvSpPr>
          <p:spPr>
            <a:xfrm>
              <a:off x="1463785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2</a:t>
              </a:r>
              <a:endParaRPr/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2358293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00B05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0"/>
            <p:cNvSpPr txBox="1"/>
            <p:nvPr/>
          </p:nvSpPr>
          <p:spPr>
            <a:xfrm>
              <a:off x="2656462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3</a:t>
              </a:r>
              <a:endParaRPr/>
            </a:p>
          </p:txBody>
        </p:sp>
        <p:sp>
          <p:nvSpPr>
            <p:cNvPr id="214" name="Google Shape;214;p10"/>
            <p:cNvSpPr/>
            <p:nvPr/>
          </p:nvSpPr>
          <p:spPr>
            <a:xfrm>
              <a:off x="3550971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F7B2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0"/>
            <p:cNvSpPr txBox="1"/>
            <p:nvPr/>
          </p:nvSpPr>
          <p:spPr>
            <a:xfrm>
              <a:off x="3849140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4</a:t>
              </a:r>
              <a:endParaRPr/>
            </a:p>
          </p:txBody>
        </p:sp>
        <p:sp>
          <p:nvSpPr>
            <p:cNvPr id="216" name="Google Shape;216;p10"/>
            <p:cNvSpPr/>
            <p:nvPr/>
          </p:nvSpPr>
          <p:spPr>
            <a:xfrm>
              <a:off x="4743649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F7B2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0"/>
            <p:cNvSpPr txBox="1"/>
            <p:nvPr/>
          </p:nvSpPr>
          <p:spPr>
            <a:xfrm>
              <a:off x="5041818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5</a:t>
              </a:r>
              <a:endParaRPr/>
            </a:p>
          </p:txBody>
        </p:sp>
        <p:sp>
          <p:nvSpPr>
            <p:cNvPr id="218" name="Google Shape;218;p10"/>
            <p:cNvSpPr/>
            <p:nvPr/>
          </p:nvSpPr>
          <p:spPr>
            <a:xfrm>
              <a:off x="5936326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F7B2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0"/>
            <p:cNvSpPr txBox="1"/>
            <p:nvPr/>
          </p:nvSpPr>
          <p:spPr>
            <a:xfrm>
              <a:off x="6234495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6</a:t>
              </a:r>
              <a:endParaRPr/>
            </a:p>
          </p:txBody>
        </p:sp>
      </p:grpSp>
      <p:pic>
        <p:nvPicPr>
          <p:cNvPr id="220" name="Google Shape;220;p10" descr="Document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409" y="3746440"/>
            <a:ext cx="1020356" cy="1020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0" descr="Badge Tick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9074" y="3746440"/>
            <a:ext cx="1072578" cy="1072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0" descr="A group of people sitting in a meet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93622" y="1441446"/>
            <a:ext cx="3317691" cy="2141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"/>
          <p:cNvSpPr txBox="1">
            <a:spLocks noGrp="1"/>
          </p:cNvSpPr>
          <p:nvPr>
            <p:ph type="title"/>
          </p:nvPr>
        </p:nvSpPr>
        <p:spPr>
          <a:xfrm>
            <a:off x="258680" y="35525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Stage 4:</a:t>
            </a:r>
            <a:br>
              <a:rPr lang="en-US" sz="24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n-US" sz="3200">
                <a:latin typeface="Poppins SemiBold"/>
                <a:ea typeface="Poppins SemiBold"/>
                <a:cs typeface="Poppins SemiBold"/>
                <a:sym typeface="Poppins SemiBold"/>
              </a:rPr>
              <a:t>Budget Debate</a:t>
            </a:r>
            <a:br>
              <a:rPr lang="en-US" sz="3200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28" name="Google Shape;228;p11"/>
          <p:cNvSpPr txBox="1">
            <a:spLocks noGrp="1"/>
          </p:cNvSpPr>
          <p:nvPr>
            <p:ph type="subTitle" idx="3"/>
          </p:nvPr>
        </p:nvSpPr>
        <p:spPr>
          <a:xfrm>
            <a:off x="813152" y="1195808"/>
            <a:ext cx="7659132" cy="222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Majlis must begin its debate 7 days after submission.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Finance Minister answers any queries from MPs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 the views expressed is sent to the Budget Review Committee.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  <a:buSzPts val="14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Budget Review Committee submits Committee Report to the Majlis 7 days before the end of Majlis Sessions for that year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9" name="Google Shape;229;p11"/>
          <p:cNvGrpSpPr/>
          <p:nvPr/>
        </p:nvGrpSpPr>
        <p:grpSpPr>
          <a:xfrm>
            <a:off x="876460" y="4007411"/>
            <a:ext cx="7229521" cy="596338"/>
            <a:chOff x="197651" y="16179"/>
            <a:chExt cx="7229521" cy="596338"/>
          </a:xfrm>
        </p:grpSpPr>
        <p:sp>
          <p:nvSpPr>
            <p:cNvPr id="230" name="Google Shape;230;p11"/>
            <p:cNvSpPr/>
            <p:nvPr/>
          </p:nvSpPr>
          <p:spPr>
            <a:xfrm>
              <a:off x="197651" y="16179"/>
              <a:ext cx="1490846" cy="596338"/>
            </a:xfrm>
            <a:prstGeom prst="homePlate">
              <a:avLst>
                <a:gd name="adj" fmla="val 50000"/>
              </a:avLst>
            </a:prstGeom>
            <a:solidFill>
              <a:srgbClr val="F36F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1"/>
            <p:cNvSpPr txBox="1"/>
            <p:nvPr/>
          </p:nvSpPr>
          <p:spPr>
            <a:xfrm>
              <a:off x="197651" y="16179"/>
              <a:ext cx="1341762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1</a:t>
              </a:r>
              <a:endParaRPr/>
            </a:p>
          </p:txBody>
        </p:sp>
        <p:sp>
          <p:nvSpPr>
            <p:cNvPr id="232" name="Google Shape;232;p11"/>
            <p:cNvSpPr/>
            <p:nvPr/>
          </p:nvSpPr>
          <p:spPr>
            <a:xfrm>
              <a:off x="1165616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36F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1"/>
            <p:cNvSpPr txBox="1"/>
            <p:nvPr/>
          </p:nvSpPr>
          <p:spPr>
            <a:xfrm>
              <a:off x="1463785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2</a:t>
              </a:r>
              <a:endParaRPr/>
            </a:p>
          </p:txBody>
        </p:sp>
        <p:sp>
          <p:nvSpPr>
            <p:cNvPr id="234" name="Google Shape;234;p11"/>
            <p:cNvSpPr/>
            <p:nvPr/>
          </p:nvSpPr>
          <p:spPr>
            <a:xfrm>
              <a:off x="2358293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36F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1"/>
            <p:cNvSpPr txBox="1"/>
            <p:nvPr/>
          </p:nvSpPr>
          <p:spPr>
            <a:xfrm>
              <a:off x="2656462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3</a:t>
              </a:r>
              <a:endParaRPr/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3550971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chemeClr val="accent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1"/>
            <p:cNvSpPr txBox="1"/>
            <p:nvPr/>
          </p:nvSpPr>
          <p:spPr>
            <a:xfrm>
              <a:off x="3849140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4</a:t>
              </a: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4743649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F7B2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1"/>
            <p:cNvSpPr txBox="1"/>
            <p:nvPr/>
          </p:nvSpPr>
          <p:spPr>
            <a:xfrm>
              <a:off x="5041818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5</a:t>
              </a:r>
              <a:endParaRPr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5936326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F7B2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1"/>
            <p:cNvSpPr txBox="1"/>
            <p:nvPr/>
          </p:nvSpPr>
          <p:spPr>
            <a:xfrm>
              <a:off x="6234495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6</a:t>
              </a:r>
              <a:endParaRPr/>
            </a:p>
          </p:txBody>
        </p:sp>
      </p:grpSp>
      <p:pic>
        <p:nvPicPr>
          <p:cNvPr id="242" name="Google Shape;242;p11" descr="Document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409" y="3746440"/>
            <a:ext cx="1020356" cy="1020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1" descr="Badge Tick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9074" y="3746440"/>
            <a:ext cx="1072578" cy="1072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08444" y="122447"/>
            <a:ext cx="2946231" cy="1901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"/>
          <p:cNvSpPr txBox="1">
            <a:spLocks noGrp="1"/>
          </p:cNvSpPr>
          <p:nvPr>
            <p:ph type="title"/>
          </p:nvPr>
        </p:nvSpPr>
        <p:spPr>
          <a:xfrm>
            <a:off x="258680" y="35525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Stage 5:</a:t>
            </a:r>
            <a:br>
              <a:rPr lang="en-US" sz="24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n-US" sz="3200">
                <a:latin typeface="Poppins SemiBold"/>
                <a:ea typeface="Poppins SemiBold"/>
                <a:cs typeface="Poppins SemiBold"/>
                <a:sym typeface="Poppins SemiBold"/>
              </a:rPr>
              <a:t>Amendments</a:t>
            </a:r>
            <a:br>
              <a:rPr lang="en-US" sz="3200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50" name="Google Shape;250;p12"/>
          <p:cNvSpPr txBox="1">
            <a:spLocks noGrp="1"/>
          </p:cNvSpPr>
          <p:nvPr>
            <p:ph type="subTitle" idx="3"/>
          </p:nvPr>
        </p:nvSpPr>
        <p:spPr>
          <a:xfrm>
            <a:off x="602626" y="1502971"/>
            <a:ext cx="5464484" cy="236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576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Based on the report of Budget Committee, MPs engage in debates.</a:t>
            </a:r>
            <a:endParaRPr/>
          </a:p>
          <a:p>
            <a:pPr marL="36576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MPs may propose amendments to the budget.</a:t>
            </a:r>
            <a:endParaRPr/>
          </a:p>
          <a:p>
            <a:pPr marL="36576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Majlis votes on any amendments.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1" name="Google Shape;251;p12"/>
          <p:cNvGrpSpPr/>
          <p:nvPr/>
        </p:nvGrpSpPr>
        <p:grpSpPr>
          <a:xfrm>
            <a:off x="876460" y="4007411"/>
            <a:ext cx="7229521" cy="596338"/>
            <a:chOff x="197651" y="16179"/>
            <a:chExt cx="7229521" cy="596338"/>
          </a:xfrm>
        </p:grpSpPr>
        <p:sp>
          <p:nvSpPr>
            <p:cNvPr id="252" name="Google Shape;252;p12"/>
            <p:cNvSpPr/>
            <p:nvPr/>
          </p:nvSpPr>
          <p:spPr>
            <a:xfrm>
              <a:off x="197651" y="16179"/>
              <a:ext cx="1490846" cy="596338"/>
            </a:xfrm>
            <a:prstGeom prst="homePlate">
              <a:avLst>
                <a:gd name="adj" fmla="val 50000"/>
              </a:avLst>
            </a:prstGeom>
            <a:solidFill>
              <a:srgbClr val="F36F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2"/>
            <p:cNvSpPr txBox="1"/>
            <p:nvPr/>
          </p:nvSpPr>
          <p:spPr>
            <a:xfrm>
              <a:off x="197651" y="16179"/>
              <a:ext cx="1341762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1</a:t>
              </a:r>
              <a:endParaRPr/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1165616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36F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2"/>
            <p:cNvSpPr txBox="1"/>
            <p:nvPr/>
          </p:nvSpPr>
          <p:spPr>
            <a:xfrm>
              <a:off x="1463785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2</a:t>
              </a:r>
              <a:endParaRPr/>
            </a:p>
          </p:txBody>
        </p:sp>
        <p:sp>
          <p:nvSpPr>
            <p:cNvPr id="256" name="Google Shape;256;p12"/>
            <p:cNvSpPr/>
            <p:nvPr/>
          </p:nvSpPr>
          <p:spPr>
            <a:xfrm>
              <a:off x="2358293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36F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2"/>
            <p:cNvSpPr txBox="1"/>
            <p:nvPr/>
          </p:nvSpPr>
          <p:spPr>
            <a:xfrm>
              <a:off x="2656462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3</a:t>
              </a:r>
              <a:endParaRPr/>
            </a:p>
          </p:txBody>
        </p:sp>
        <p:sp>
          <p:nvSpPr>
            <p:cNvPr id="258" name="Google Shape;258;p12"/>
            <p:cNvSpPr/>
            <p:nvPr/>
          </p:nvSpPr>
          <p:spPr>
            <a:xfrm>
              <a:off x="3550971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36F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2"/>
            <p:cNvSpPr txBox="1"/>
            <p:nvPr/>
          </p:nvSpPr>
          <p:spPr>
            <a:xfrm>
              <a:off x="3849140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4</a:t>
              </a:r>
              <a:endParaRPr/>
            </a:p>
          </p:txBody>
        </p:sp>
        <p:sp>
          <p:nvSpPr>
            <p:cNvPr id="260" name="Google Shape;260;p12"/>
            <p:cNvSpPr/>
            <p:nvPr/>
          </p:nvSpPr>
          <p:spPr>
            <a:xfrm>
              <a:off x="4743649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chemeClr val="accent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2"/>
            <p:cNvSpPr txBox="1"/>
            <p:nvPr/>
          </p:nvSpPr>
          <p:spPr>
            <a:xfrm>
              <a:off x="5041818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5</a:t>
              </a:r>
              <a:endParaRPr/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5936326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F7B2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2"/>
            <p:cNvSpPr txBox="1"/>
            <p:nvPr/>
          </p:nvSpPr>
          <p:spPr>
            <a:xfrm>
              <a:off x="6234495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6</a:t>
              </a:r>
              <a:endParaRPr/>
            </a:p>
          </p:txBody>
        </p:sp>
      </p:grpSp>
      <p:pic>
        <p:nvPicPr>
          <p:cNvPr id="264" name="Google Shape;264;p12" descr="Document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409" y="3746440"/>
            <a:ext cx="1020356" cy="1020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2" descr="Badge Tick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9074" y="3746440"/>
            <a:ext cx="1072578" cy="1072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7797" y="886901"/>
            <a:ext cx="3099787" cy="2150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3"/>
          <p:cNvSpPr txBox="1">
            <a:spLocks noGrp="1"/>
          </p:cNvSpPr>
          <p:nvPr>
            <p:ph type="title"/>
          </p:nvPr>
        </p:nvSpPr>
        <p:spPr>
          <a:xfrm>
            <a:off x="258680" y="35525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Stage 6:</a:t>
            </a:r>
            <a:br>
              <a:rPr lang="en-US" sz="24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n-US" sz="3200">
                <a:latin typeface="Poppins SemiBold"/>
                <a:ea typeface="Poppins SemiBold"/>
                <a:cs typeface="Poppins SemiBold"/>
                <a:sym typeface="Poppins SemiBold"/>
              </a:rPr>
              <a:t>Approval of Budget</a:t>
            </a:r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3"/>
          </p:nvPr>
        </p:nvSpPr>
        <p:spPr>
          <a:xfrm>
            <a:off x="4110680" y="1451440"/>
            <a:ext cx="4977829" cy="236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After the budget has been </a:t>
            </a: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debated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any necessary </a:t>
            </a: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amendments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made, Majlis </a:t>
            </a: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votes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approve the budget.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1188720" lvl="2" indent="-93980" algn="l" rtl="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SzPts val="1400"/>
              <a:buFont typeface="Arial"/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3" name="Google Shape;273;p13"/>
          <p:cNvGrpSpPr/>
          <p:nvPr/>
        </p:nvGrpSpPr>
        <p:grpSpPr>
          <a:xfrm>
            <a:off x="876460" y="4007411"/>
            <a:ext cx="7229521" cy="596338"/>
            <a:chOff x="197651" y="16179"/>
            <a:chExt cx="7229521" cy="596338"/>
          </a:xfrm>
        </p:grpSpPr>
        <p:sp>
          <p:nvSpPr>
            <p:cNvPr id="274" name="Google Shape;274;p13"/>
            <p:cNvSpPr/>
            <p:nvPr/>
          </p:nvSpPr>
          <p:spPr>
            <a:xfrm>
              <a:off x="197651" y="16179"/>
              <a:ext cx="1490846" cy="596338"/>
            </a:xfrm>
            <a:prstGeom prst="homePlate">
              <a:avLst>
                <a:gd name="adj" fmla="val 50000"/>
              </a:avLst>
            </a:prstGeom>
            <a:solidFill>
              <a:srgbClr val="F36F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 txBox="1"/>
            <p:nvPr/>
          </p:nvSpPr>
          <p:spPr>
            <a:xfrm>
              <a:off x="197651" y="16179"/>
              <a:ext cx="1341762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1</a:t>
              </a: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1165616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36F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3"/>
            <p:cNvSpPr txBox="1"/>
            <p:nvPr/>
          </p:nvSpPr>
          <p:spPr>
            <a:xfrm>
              <a:off x="1463785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2</a:t>
              </a: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2358293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36F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 txBox="1"/>
            <p:nvPr/>
          </p:nvSpPr>
          <p:spPr>
            <a:xfrm>
              <a:off x="2656462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3</a:t>
              </a: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3550971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36F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 txBox="1"/>
            <p:nvPr/>
          </p:nvSpPr>
          <p:spPr>
            <a:xfrm>
              <a:off x="3849140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4</a:t>
              </a: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4743649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36F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 txBox="1"/>
            <p:nvPr/>
          </p:nvSpPr>
          <p:spPr>
            <a:xfrm>
              <a:off x="5041818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5</a:t>
              </a: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5936326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chemeClr val="accent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 txBox="1"/>
            <p:nvPr/>
          </p:nvSpPr>
          <p:spPr>
            <a:xfrm>
              <a:off x="6234495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6</a:t>
              </a:r>
              <a:endParaRPr/>
            </a:p>
          </p:txBody>
        </p:sp>
      </p:grpSp>
      <p:pic>
        <p:nvPicPr>
          <p:cNvPr id="286" name="Google Shape;286;p13" descr="Document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409" y="3746440"/>
            <a:ext cx="1020356" cy="1020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3" descr="Badge Tick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9074" y="3746440"/>
            <a:ext cx="1072578" cy="1072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group of hands holding papers&#10;&#10;Description automatically generated">
            <a:extLst>
              <a:ext uri="{FF2B5EF4-FFF2-40B4-BE49-F238E27FC236}">
                <a16:creationId xmlns:a16="http://schemas.microsoft.com/office/drawing/2014/main" id="{3ACA3FD2-AE4D-00E0-0AA3-42F71F034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451440"/>
            <a:ext cx="3811129" cy="21437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4"/>
          <p:cNvSpPr txBox="1">
            <a:spLocks noGrp="1"/>
          </p:cNvSpPr>
          <p:nvPr>
            <p:ph type="title"/>
          </p:nvPr>
        </p:nvSpPr>
        <p:spPr>
          <a:xfrm>
            <a:off x="647379" y="3019213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www.budget.gov.mv</a:t>
            </a:r>
            <a:br>
              <a:rPr lang="en-US"/>
            </a:br>
            <a:endParaRPr/>
          </a:p>
        </p:txBody>
      </p:sp>
      <p:sp>
        <p:nvSpPr>
          <p:cNvPr id="293" name="Google Shape;293;p14"/>
          <p:cNvSpPr/>
          <p:nvPr/>
        </p:nvSpPr>
        <p:spPr>
          <a:xfrm>
            <a:off x="684979" y="471937"/>
            <a:ext cx="1593283" cy="1288976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4"/>
          <p:cNvSpPr txBox="1"/>
          <p:nvPr/>
        </p:nvSpPr>
        <p:spPr>
          <a:xfrm>
            <a:off x="802871" y="695524"/>
            <a:ext cx="13575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14" descr="Questions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5608" y="62292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4"/>
          <p:cNvSpPr txBox="1"/>
          <p:nvPr/>
        </p:nvSpPr>
        <p:spPr>
          <a:xfrm>
            <a:off x="2357505" y="828394"/>
            <a:ext cx="40952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/>
          </a:p>
        </p:txBody>
      </p:sp>
      <p:sp>
        <p:nvSpPr>
          <p:cNvPr id="297" name="Google Shape;297;p14"/>
          <p:cNvSpPr txBox="1"/>
          <p:nvPr/>
        </p:nvSpPr>
        <p:spPr>
          <a:xfrm>
            <a:off x="792621" y="2526770"/>
            <a:ext cx="829893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sample budget report and more ideas, explore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4"/>
          <p:cNvSpPr/>
          <p:nvPr/>
        </p:nvSpPr>
        <p:spPr>
          <a:xfrm>
            <a:off x="359954" y="176177"/>
            <a:ext cx="1593283" cy="1288976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4"/>
          <p:cNvSpPr txBox="1"/>
          <p:nvPr/>
        </p:nvSpPr>
        <p:spPr>
          <a:xfrm>
            <a:off x="477846" y="399764"/>
            <a:ext cx="13575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4"/>
          <p:cNvSpPr txBox="1"/>
          <p:nvPr/>
        </p:nvSpPr>
        <p:spPr>
          <a:xfrm>
            <a:off x="430888" y="1537753"/>
            <a:ext cx="152234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dirty="0"/>
          </a:p>
        </p:txBody>
      </p:sp>
      <p:pic>
        <p:nvPicPr>
          <p:cNvPr id="3" name="Graphic 2" descr="Group brainstorm with solid fill">
            <a:extLst>
              <a:ext uri="{FF2B5EF4-FFF2-40B4-BE49-F238E27FC236}">
                <a16:creationId xmlns:a16="http://schemas.microsoft.com/office/drawing/2014/main" id="{1CD166A4-D3E3-AE08-5BE3-D8DD33F8E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0583" y="327164"/>
            <a:ext cx="914400" cy="914400"/>
          </a:xfrm>
          <a:prstGeom prst="rect">
            <a:avLst/>
          </a:prstGeom>
        </p:spPr>
      </p:pic>
      <p:pic>
        <p:nvPicPr>
          <p:cNvPr id="7" name="Picture 6" descr="A close up of a money&#10;&#10;Description automatically generated">
            <a:extLst>
              <a:ext uri="{FF2B5EF4-FFF2-40B4-BE49-F238E27FC236}">
                <a16:creationId xmlns:a16="http://schemas.microsoft.com/office/drawing/2014/main" id="{42FCCC66-4646-9D41-47E1-27012CD262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t="2014" r="481" b="2517"/>
          <a:stretch/>
        </p:blipFill>
        <p:spPr>
          <a:xfrm>
            <a:off x="2261281" y="260018"/>
            <a:ext cx="3510256" cy="44791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F703250-346F-3977-1924-DC0AE577789D}"/>
              </a:ext>
            </a:extLst>
          </p:cNvPr>
          <p:cNvSpPr/>
          <p:nvPr/>
        </p:nvSpPr>
        <p:spPr>
          <a:xfrm>
            <a:off x="5889428" y="275159"/>
            <a:ext cx="2613989" cy="44639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accent4"/>
                </a:solidFill>
              </a:rPr>
              <a:t>STATE EXPENDITURE CATEGORIES</a:t>
            </a:r>
          </a:p>
          <a:p>
            <a:endParaRPr lang="en-US" sz="900" dirty="0">
              <a:solidFill>
                <a:schemeClr val="accent4"/>
              </a:solidFill>
            </a:endParaRPr>
          </a:p>
          <a:p>
            <a:r>
              <a:rPr lang="en-US" sz="900" dirty="0">
                <a:solidFill>
                  <a:schemeClr val="accent4"/>
                </a:solidFill>
              </a:rPr>
              <a:t>Social </a:t>
            </a:r>
            <a:r>
              <a:rPr lang="en-US" sz="1000" dirty="0">
                <a:solidFill>
                  <a:schemeClr val="accent4"/>
                </a:solidFill>
              </a:rPr>
              <a:t>Protection</a:t>
            </a:r>
          </a:p>
          <a:p>
            <a:endParaRPr lang="en-US" sz="1000" dirty="0">
              <a:solidFill>
                <a:schemeClr val="accent4"/>
              </a:solidFill>
            </a:endParaRPr>
          </a:p>
          <a:p>
            <a:r>
              <a:rPr lang="en-US" sz="1000" dirty="0">
                <a:solidFill>
                  <a:schemeClr val="accent4"/>
                </a:solidFill>
              </a:rPr>
              <a:t>Housing and Community Amenities</a:t>
            </a:r>
          </a:p>
          <a:p>
            <a:endParaRPr lang="en-US" sz="1000" dirty="0">
              <a:solidFill>
                <a:schemeClr val="accent4"/>
              </a:solidFill>
            </a:endParaRPr>
          </a:p>
          <a:p>
            <a:r>
              <a:rPr lang="en-US" sz="1000" dirty="0">
                <a:solidFill>
                  <a:schemeClr val="accent4"/>
                </a:solidFill>
              </a:rPr>
              <a:t>Health</a:t>
            </a:r>
          </a:p>
          <a:p>
            <a:endParaRPr lang="en-US" sz="1000" dirty="0">
              <a:solidFill>
                <a:schemeClr val="accent4"/>
              </a:solidFill>
            </a:endParaRPr>
          </a:p>
          <a:p>
            <a:endParaRPr lang="en-US" sz="1000" dirty="0">
              <a:solidFill>
                <a:schemeClr val="accent4"/>
              </a:solidFill>
            </a:endParaRPr>
          </a:p>
          <a:p>
            <a:endParaRPr lang="en-US" sz="1000" dirty="0">
              <a:solidFill>
                <a:schemeClr val="accent4"/>
              </a:solidFill>
            </a:endParaRPr>
          </a:p>
          <a:p>
            <a:r>
              <a:rPr lang="en-US" sz="1000" dirty="0">
                <a:solidFill>
                  <a:schemeClr val="accent4"/>
                </a:solidFill>
              </a:rPr>
              <a:t>Debt Services</a:t>
            </a:r>
          </a:p>
          <a:p>
            <a:endParaRPr lang="en-US" sz="1000" dirty="0">
              <a:solidFill>
                <a:schemeClr val="accent4"/>
              </a:solidFill>
            </a:endParaRPr>
          </a:p>
          <a:p>
            <a:r>
              <a:rPr lang="en-US" sz="1000" dirty="0">
                <a:solidFill>
                  <a:schemeClr val="accent4"/>
                </a:solidFill>
              </a:rPr>
              <a:t>General Public Services</a:t>
            </a:r>
          </a:p>
          <a:p>
            <a:r>
              <a:rPr lang="en-US" sz="1000" dirty="0">
                <a:solidFill>
                  <a:schemeClr val="accent4"/>
                </a:solidFill>
              </a:rPr>
              <a:t>Recreation Culture and Religion</a:t>
            </a:r>
          </a:p>
          <a:p>
            <a:endParaRPr lang="en-US" sz="1000" dirty="0">
              <a:solidFill>
                <a:schemeClr val="accent4"/>
              </a:solidFill>
            </a:endParaRPr>
          </a:p>
          <a:p>
            <a:r>
              <a:rPr lang="en-US" sz="1000" dirty="0">
                <a:solidFill>
                  <a:schemeClr val="accent4"/>
                </a:solidFill>
              </a:rPr>
              <a:t>Environmental Protection</a:t>
            </a:r>
          </a:p>
          <a:p>
            <a:endParaRPr lang="en-US" sz="1000" dirty="0">
              <a:solidFill>
                <a:schemeClr val="accent4"/>
              </a:solidFill>
            </a:endParaRPr>
          </a:p>
          <a:p>
            <a:r>
              <a:rPr lang="en-US" sz="1000" dirty="0">
                <a:solidFill>
                  <a:schemeClr val="accent4"/>
                </a:solidFill>
              </a:rPr>
              <a:t>Education</a:t>
            </a:r>
          </a:p>
          <a:p>
            <a:endParaRPr lang="en-US" sz="1000" dirty="0">
              <a:solidFill>
                <a:schemeClr val="accent4"/>
              </a:solidFill>
            </a:endParaRPr>
          </a:p>
          <a:p>
            <a:endParaRPr lang="en-US" sz="1000" dirty="0">
              <a:solidFill>
                <a:schemeClr val="accent4"/>
              </a:solidFill>
            </a:endParaRPr>
          </a:p>
          <a:p>
            <a:r>
              <a:rPr lang="en-US" sz="1000" dirty="0">
                <a:solidFill>
                  <a:schemeClr val="accent4"/>
                </a:solidFill>
              </a:rPr>
              <a:t>Economic Affairs</a:t>
            </a:r>
          </a:p>
          <a:p>
            <a:endParaRPr lang="en-US" sz="1000" dirty="0">
              <a:solidFill>
                <a:schemeClr val="accent4"/>
              </a:solidFill>
            </a:endParaRPr>
          </a:p>
          <a:p>
            <a:r>
              <a:rPr lang="en-US" sz="1000" dirty="0">
                <a:solidFill>
                  <a:schemeClr val="accent4"/>
                </a:solidFill>
              </a:rPr>
              <a:t>Defense, Public Order and Safety</a:t>
            </a:r>
          </a:p>
        </p:txBody>
      </p:sp>
    </p:spTree>
    <p:extLst>
      <p:ext uri="{BB962C8B-B14F-4D97-AF65-F5344CB8AC3E}">
        <p14:creationId xmlns:p14="http://schemas.microsoft.com/office/powerpoint/2010/main" val="360620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1185817" y="3685450"/>
            <a:ext cx="838206" cy="678114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Check your knowledge…</a:t>
            </a:r>
            <a:endParaRPr/>
          </a:p>
        </p:txBody>
      </p:sp>
      <p:sp>
        <p:nvSpPr>
          <p:cNvPr id="93" name="Google Shape;93;p2"/>
          <p:cNvSpPr txBox="1">
            <a:spLocks noGrp="1"/>
          </p:cNvSpPr>
          <p:nvPr>
            <p:ph type="subTitle" idx="9"/>
          </p:nvPr>
        </p:nvSpPr>
        <p:spPr>
          <a:xfrm>
            <a:off x="2120671" y="3837940"/>
            <a:ext cx="6024722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Who comes up with the Budget?</a:t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 rot="-8999907">
            <a:off x="1185836" y="2564135"/>
            <a:ext cx="838167" cy="678082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1185817" y="1442787"/>
            <a:ext cx="838206" cy="678114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7"/>
          </p:nvPr>
        </p:nvSpPr>
        <p:spPr>
          <a:xfrm>
            <a:off x="2137369" y="1520812"/>
            <a:ext cx="5925646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What is National Budget? 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subTitle" idx="8"/>
          </p:nvPr>
        </p:nvSpPr>
        <p:spPr>
          <a:xfrm>
            <a:off x="2137369" y="2658013"/>
            <a:ext cx="5197764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Why do we need it? </a:t>
            </a: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6759515" y="269087"/>
            <a:ext cx="1593283" cy="1288976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6877407" y="492674"/>
            <a:ext cx="13575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2" descr="Thought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5686" y="42007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Help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1669" y="2705045"/>
            <a:ext cx="400568" cy="400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Help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4635" y="1581560"/>
            <a:ext cx="400568" cy="400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Help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4635" y="3824223"/>
            <a:ext cx="400568" cy="400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505487" y="487337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What is the </a:t>
            </a: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National Budget</a:t>
            </a: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?</a:t>
            </a:r>
            <a:br>
              <a:rPr lang="en-US" sz="3200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3"/>
          </p:nvPr>
        </p:nvSpPr>
        <p:spPr>
          <a:xfrm>
            <a:off x="1646497" y="1667542"/>
            <a:ext cx="6031715" cy="2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“a financial plan of the government's estimates for </a:t>
            </a:r>
            <a:r>
              <a:rPr lang="en-US" sz="2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revenue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expenditure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and borrowing for a specific period, typically a </a:t>
            </a:r>
            <a:r>
              <a:rPr lang="en-US" sz="2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fiscal year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  <a:endParaRPr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7458473" y="229252"/>
            <a:ext cx="1593283" cy="1288976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7576365" y="452839"/>
            <a:ext cx="13575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3" descr="Help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0887" y="554522"/>
            <a:ext cx="638434" cy="638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 descr="A smartphone with graphics and coins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9699" y="2460917"/>
            <a:ext cx="3813611" cy="2328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title"/>
          </p:nvPr>
        </p:nvSpPr>
        <p:spPr>
          <a:xfrm>
            <a:off x="491819" y="229250"/>
            <a:ext cx="7923897" cy="10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3000"/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What is included in National Budget?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>
            <a:spLocks noGrp="1"/>
          </p:cNvSpPr>
          <p:nvPr>
            <p:ph type="subTitle" idx="1"/>
          </p:nvPr>
        </p:nvSpPr>
        <p:spPr>
          <a:xfrm>
            <a:off x="4336600" y="1309285"/>
            <a:ext cx="4634055" cy="2891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00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Projected revenues and expenditures</a:t>
            </a: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900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Statement of actual revenues and expenditures of the preceding year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900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Economic Forecasts or Projections such as GDP growth, inflation, etc.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1900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Allocation of Funds to various sectors based on priorities</a:t>
            </a:r>
            <a:endParaRPr sz="2000"/>
          </a:p>
        </p:txBody>
      </p:sp>
      <p:pic>
        <p:nvPicPr>
          <p:cNvPr id="120" name="Google Shape;120;p4" descr="A book with images of people and price tag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947" y="1517306"/>
            <a:ext cx="3560359" cy="237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5"/>
          <p:cNvGrpSpPr/>
          <p:nvPr/>
        </p:nvGrpSpPr>
        <p:grpSpPr>
          <a:xfrm>
            <a:off x="1047677" y="1174306"/>
            <a:ext cx="6979739" cy="3315631"/>
            <a:chOff x="39382" y="682227"/>
            <a:chExt cx="6979739" cy="3315631"/>
          </a:xfrm>
        </p:grpSpPr>
        <p:sp>
          <p:nvSpPr>
            <p:cNvPr id="126" name="Google Shape;126;p5"/>
            <p:cNvSpPr/>
            <p:nvPr/>
          </p:nvSpPr>
          <p:spPr>
            <a:xfrm>
              <a:off x="39382" y="705430"/>
              <a:ext cx="3308391" cy="2222525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FF7B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 txBox="1"/>
            <p:nvPr/>
          </p:nvSpPr>
          <p:spPr>
            <a:xfrm>
              <a:off x="91458" y="757506"/>
              <a:ext cx="3204239" cy="21704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68575" rIns="22850" bIns="2285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Tax Revenues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Non-Tax Revenues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Grants</a:t>
              </a: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45361" y="2859993"/>
              <a:ext cx="3305337" cy="1137865"/>
            </a:xfrm>
            <a:prstGeom prst="rect">
              <a:avLst/>
            </a:prstGeom>
            <a:solidFill>
              <a:srgbClr val="793700"/>
            </a:solidFill>
            <a:ln w="25400" cap="flat" cmpd="sng">
              <a:solidFill>
                <a:srgbClr val="FF7B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 txBox="1"/>
            <p:nvPr/>
          </p:nvSpPr>
          <p:spPr>
            <a:xfrm>
              <a:off x="45361" y="2859993"/>
              <a:ext cx="2327702" cy="1137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0" rIns="368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n-US" sz="2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Revenues</a:t>
              </a: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342060" y="2976342"/>
              <a:ext cx="922230" cy="906801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t="-999" b="-999"/>
              </a:stretch>
            </a:blipFill>
            <a:ln w="25400" cap="flat" cmpd="sng">
              <a:solidFill>
                <a:srgbClr val="FFD5CB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3693808" y="682227"/>
              <a:ext cx="3295668" cy="2173567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FF7B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 txBox="1"/>
            <p:nvPr/>
          </p:nvSpPr>
          <p:spPr>
            <a:xfrm>
              <a:off x="3744737" y="733156"/>
              <a:ext cx="3193810" cy="21226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68575" rIns="22850" bIns="2285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Social Services and Welfare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Infrastructure and Development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Security and Justice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Administration and Governance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Environmental and Cultural</a:t>
              </a:r>
              <a:endParaRPr/>
            </a:p>
            <a:p>
              <a:pPr marL="171450" marR="0" lvl="1" indent="-571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3690755" y="2828413"/>
              <a:ext cx="3328366" cy="1161081"/>
            </a:xfrm>
            <a:prstGeom prst="rect">
              <a:avLst/>
            </a:prstGeom>
            <a:solidFill>
              <a:srgbClr val="793700"/>
            </a:solidFill>
            <a:ln w="25400" cap="flat" cmpd="sng">
              <a:solidFill>
                <a:srgbClr val="FF7B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 txBox="1"/>
            <p:nvPr/>
          </p:nvSpPr>
          <p:spPr>
            <a:xfrm>
              <a:off x="3690755" y="2828413"/>
              <a:ext cx="2343919" cy="1161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0" rIns="368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n-US" sz="2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Expenditures</a:t>
              </a: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5984815" y="2917919"/>
              <a:ext cx="968764" cy="968318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25400" cap="flat" cmpd="sng">
              <a:solidFill>
                <a:srgbClr val="FFD5CB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5"/>
          <p:cNvSpPr txBox="1">
            <a:spLocks noGrp="1"/>
          </p:cNvSpPr>
          <p:nvPr>
            <p:ph type="title"/>
          </p:nvPr>
        </p:nvSpPr>
        <p:spPr>
          <a:xfrm>
            <a:off x="397146" y="20572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Revenues vs. Expenditures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>
            <a:spLocks noGrp="1"/>
          </p:cNvSpPr>
          <p:nvPr>
            <p:ph type="subTitle" idx="9"/>
          </p:nvPr>
        </p:nvSpPr>
        <p:spPr>
          <a:xfrm>
            <a:off x="2210185" y="3435812"/>
            <a:ext cx="6024722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800"/>
              <a:t>What is the role of Majlis in the Budget Review Process?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800"/>
              <a:t>How is it done?</a:t>
            </a:r>
            <a:endParaRPr sz="2800"/>
          </a:p>
        </p:txBody>
      </p:sp>
      <p:sp>
        <p:nvSpPr>
          <p:cNvPr id="142" name="Google Shape;142;p6"/>
          <p:cNvSpPr/>
          <p:nvPr/>
        </p:nvSpPr>
        <p:spPr>
          <a:xfrm>
            <a:off x="5621868" y="167487"/>
            <a:ext cx="1659898" cy="1403080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6"/>
          <p:cNvSpPr txBox="1"/>
          <p:nvPr/>
        </p:nvSpPr>
        <p:spPr>
          <a:xfrm>
            <a:off x="5749617" y="391073"/>
            <a:ext cx="1414257" cy="91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6" descr="Thought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3708" y="318473"/>
            <a:ext cx="995345" cy="99534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6"/>
          <p:cNvSpPr/>
          <p:nvPr/>
        </p:nvSpPr>
        <p:spPr>
          <a:xfrm rot="-8999907">
            <a:off x="1258642" y="3203368"/>
            <a:ext cx="838167" cy="678082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1279788" y="2073554"/>
            <a:ext cx="838206" cy="678114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6" descr="Help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4475" y="3344278"/>
            <a:ext cx="400568" cy="400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 descr="Help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8606" y="2212327"/>
            <a:ext cx="400568" cy="400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ue and white illustration of a budget document&#10;&#10;Description automatically generated">
            <a:extLst>
              <a:ext uri="{FF2B5EF4-FFF2-40B4-BE49-F238E27FC236}">
                <a16:creationId xmlns:a16="http://schemas.microsoft.com/office/drawing/2014/main" id="{0DF55D2C-EA9B-F081-4644-2E3F374252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77" r="9592" b="45754"/>
          <a:stretch/>
        </p:blipFill>
        <p:spPr>
          <a:xfrm>
            <a:off x="5339080" y="2907088"/>
            <a:ext cx="2098040" cy="18453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 txBox="1">
            <a:spLocks noGrp="1"/>
          </p:cNvSpPr>
          <p:nvPr>
            <p:ph type="title"/>
          </p:nvPr>
        </p:nvSpPr>
        <p:spPr>
          <a:xfrm>
            <a:off x="692206" y="355197"/>
            <a:ext cx="5829772" cy="10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3000"/>
              <a:buNone/>
            </a:pPr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Role of Majlis </a:t>
            </a:r>
            <a:endParaRPr sz="3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7"/>
          <p:cNvSpPr txBox="1">
            <a:spLocks noGrp="1"/>
          </p:cNvSpPr>
          <p:nvPr>
            <p:ph type="subTitle" idx="1"/>
          </p:nvPr>
        </p:nvSpPr>
        <p:spPr>
          <a:xfrm>
            <a:off x="892732" y="2344505"/>
            <a:ext cx="7467130" cy="169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7432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700"/>
              <a:buFont typeface="Noto Sans Symbols"/>
              <a:buChar char="✔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ensures that financial decisions align with the priorities of the people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74320" algn="l" rtl="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SzPts val="1700"/>
              <a:buFont typeface="Noto Sans Symbols"/>
              <a:buChar char="✔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Essential for maintaining transparency and accountability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7" descr="A white building with palm tre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2067" y="112674"/>
            <a:ext cx="3507055" cy="228780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7"/>
          <p:cNvSpPr txBox="1"/>
          <p:nvPr/>
        </p:nvSpPr>
        <p:spPr>
          <a:xfrm>
            <a:off x="654381" y="1365897"/>
            <a:ext cx="4589335" cy="141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One of the main responsibilities of Majlis = approve or pass National Budget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 txBox="1">
            <a:spLocks noGrp="1"/>
          </p:cNvSpPr>
          <p:nvPr>
            <p:ph type="title"/>
          </p:nvPr>
        </p:nvSpPr>
        <p:spPr>
          <a:xfrm>
            <a:off x="258680" y="35525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Stage 1</a:t>
            </a:r>
            <a:br>
              <a:rPr lang="en-US" sz="24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n-US" sz="3200">
                <a:latin typeface="Poppins SemiBold"/>
                <a:ea typeface="Poppins SemiBold"/>
                <a:cs typeface="Poppins SemiBold"/>
                <a:sym typeface="Poppins SemiBold"/>
              </a:rPr>
              <a:t>Preparation of Budget</a:t>
            </a:r>
            <a:br>
              <a:rPr lang="en-US" sz="3200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62" name="Google Shape;162;p8"/>
          <p:cNvSpPr txBox="1">
            <a:spLocks noGrp="1"/>
          </p:cNvSpPr>
          <p:nvPr>
            <p:ph type="subTitle" idx="3"/>
          </p:nvPr>
        </p:nvSpPr>
        <p:spPr>
          <a:xfrm>
            <a:off x="852099" y="1370337"/>
            <a:ext cx="6775123" cy="1845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government prepares the budget.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 involves:</a:t>
            </a:r>
            <a:endParaRPr/>
          </a:p>
          <a:p>
            <a:pPr marL="742950" lvl="1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estimating revenues and expenses</a:t>
            </a:r>
            <a:endParaRPr/>
          </a:p>
          <a:p>
            <a:pPr marL="742950" lvl="1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setting financial priorities</a:t>
            </a:r>
            <a:endParaRPr/>
          </a:p>
          <a:p>
            <a:pPr marL="742950" lvl="1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setting allocations for various programs/ areas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" name="Google Shape;163;p8"/>
          <p:cNvGrpSpPr/>
          <p:nvPr/>
        </p:nvGrpSpPr>
        <p:grpSpPr>
          <a:xfrm>
            <a:off x="876460" y="4007411"/>
            <a:ext cx="7229521" cy="596338"/>
            <a:chOff x="197651" y="16179"/>
            <a:chExt cx="7229521" cy="596338"/>
          </a:xfrm>
        </p:grpSpPr>
        <p:sp>
          <p:nvSpPr>
            <p:cNvPr id="164" name="Google Shape;164;p8"/>
            <p:cNvSpPr/>
            <p:nvPr/>
          </p:nvSpPr>
          <p:spPr>
            <a:xfrm>
              <a:off x="197651" y="16179"/>
              <a:ext cx="1490846" cy="596338"/>
            </a:xfrm>
            <a:prstGeom prst="homePlate">
              <a:avLst>
                <a:gd name="adj" fmla="val 50000"/>
              </a:avLst>
            </a:prstGeom>
            <a:solidFill>
              <a:schemeClr val="accent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 txBox="1"/>
            <p:nvPr/>
          </p:nvSpPr>
          <p:spPr>
            <a:xfrm>
              <a:off x="197651" y="16179"/>
              <a:ext cx="1341762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1</a:t>
              </a: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1165616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36F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 txBox="1"/>
            <p:nvPr/>
          </p:nvSpPr>
          <p:spPr>
            <a:xfrm>
              <a:off x="1463785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2</a:t>
              </a: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2358293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F7B2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 txBox="1"/>
            <p:nvPr/>
          </p:nvSpPr>
          <p:spPr>
            <a:xfrm>
              <a:off x="2656462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3</a:t>
              </a: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3550971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F7B2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 txBox="1"/>
            <p:nvPr/>
          </p:nvSpPr>
          <p:spPr>
            <a:xfrm>
              <a:off x="3849140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4</a:t>
              </a: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4743649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F7B2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 txBox="1"/>
            <p:nvPr/>
          </p:nvSpPr>
          <p:spPr>
            <a:xfrm>
              <a:off x="5041818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5</a:t>
              </a: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5936326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F7B2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 txBox="1"/>
            <p:nvPr/>
          </p:nvSpPr>
          <p:spPr>
            <a:xfrm>
              <a:off x="6234495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6</a:t>
              </a:r>
              <a:endParaRPr/>
            </a:p>
          </p:txBody>
        </p:sp>
      </p:grpSp>
      <p:pic>
        <p:nvPicPr>
          <p:cNvPr id="177" name="Google Shape;177;p8" descr="Document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409" y="3746440"/>
            <a:ext cx="1020356" cy="1020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8" descr="Badge Tick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9074" y="3746440"/>
            <a:ext cx="1072578" cy="1072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diagram of a wallet and a purse with pie charts and graphs&#10;&#10;Description automatically generated">
            <a:extLst>
              <a:ext uri="{FF2B5EF4-FFF2-40B4-BE49-F238E27FC236}">
                <a16:creationId xmlns:a16="http://schemas.microsoft.com/office/drawing/2014/main" id="{6EE7BFE3-D800-A980-92B0-5822D0D93D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5833"/>
          <a:stretch/>
        </p:blipFill>
        <p:spPr>
          <a:xfrm>
            <a:off x="6253739" y="378589"/>
            <a:ext cx="2549901" cy="20055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 txBox="1">
            <a:spLocks noGrp="1"/>
          </p:cNvSpPr>
          <p:nvPr>
            <p:ph type="title"/>
          </p:nvPr>
        </p:nvSpPr>
        <p:spPr>
          <a:xfrm>
            <a:off x="258680" y="35525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Stage 2:</a:t>
            </a:r>
            <a:br>
              <a:rPr lang="en-US" sz="24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n-US" sz="3200">
                <a:latin typeface="Poppins SemiBold"/>
                <a:ea typeface="Poppins SemiBold"/>
                <a:cs typeface="Poppins SemiBold"/>
                <a:sym typeface="Poppins SemiBold"/>
              </a:rPr>
              <a:t>Presentation to Majlis</a:t>
            </a:r>
            <a:br>
              <a:rPr lang="en-US" sz="3200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84" name="Google Shape;184;p9"/>
          <p:cNvSpPr txBox="1">
            <a:spLocks noGrp="1"/>
          </p:cNvSpPr>
          <p:nvPr>
            <p:ph type="subTitle" idx="3"/>
          </p:nvPr>
        </p:nvSpPr>
        <p:spPr>
          <a:xfrm>
            <a:off x="4030294" y="1298970"/>
            <a:ext cx="4562164" cy="2516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Noto Sans Symbols"/>
              <a:buChar char="✔"/>
            </a:pP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Minister of Finance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submits the projected budget before </a:t>
            </a: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 b="1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November.</a:t>
            </a:r>
            <a:endParaRPr/>
          </a:p>
          <a:p>
            <a:pPr marL="28575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Noto Sans Symbols"/>
              <a:buChar char="✔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members present their views and inquire to Minister </a:t>
            </a:r>
            <a:endParaRPr/>
          </a:p>
          <a:p>
            <a:pPr marL="285750" lvl="0" indent="-285750" algn="l" rtl="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SzPts val="1400"/>
              <a:buFont typeface="Noto Sans Symbols"/>
              <a:buChar char="✔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Then, it is sent to the </a:t>
            </a: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Budget Review Committee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5" name="Google Shape;185;p9"/>
          <p:cNvGrpSpPr/>
          <p:nvPr/>
        </p:nvGrpSpPr>
        <p:grpSpPr>
          <a:xfrm>
            <a:off x="876460" y="4007411"/>
            <a:ext cx="7229521" cy="596338"/>
            <a:chOff x="197651" y="16179"/>
            <a:chExt cx="7229521" cy="596338"/>
          </a:xfrm>
        </p:grpSpPr>
        <p:sp>
          <p:nvSpPr>
            <p:cNvPr id="186" name="Google Shape;186;p9"/>
            <p:cNvSpPr/>
            <p:nvPr/>
          </p:nvSpPr>
          <p:spPr>
            <a:xfrm>
              <a:off x="197651" y="16179"/>
              <a:ext cx="1490846" cy="596338"/>
            </a:xfrm>
            <a:prstGeom prst="homePlate">
              <a:avLst>
                <a:gd name="adj" fmla="val 50000"/>
              </a:avLst>
            </a:prstGeom>
            <a:solidFill>
              <a:srgbClr val="F36F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 txBox="1"/>
            <p:nvPr/>
          </p:nvSpPr>
          <p:spPr>
            <a:xfrm>
              <a:off x="197651" y="16179"/>
              <a:ext cx="1341762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1</a:t>
              </a: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1165616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chemeClr val="accent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 txBox="1"/>
            <p:nvPr/>
          </p:nvSpPr>
          <p:spPr>
            <a:xfrm>
              <a:off x="1463785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2</a:t>
              </a: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2358293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F7B2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 txBox="1"/>
            <p:nvPr/>
          </p:nvSpPr>
          <p:spPr>
            <a:xfrm>
              <a:off x="2656462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3</a:t>
              </a: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3550971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F7B2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9"/>
            <p:cNvSpPr txBox="1"/>
            <p:nvPr/>
          </p:nvSpPr>
          <p:spPr>
            <a:xfrm>
              <a:off x="3849140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4</a:t>
              </a:r>
              <a:endParaRPr/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4743649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F7B2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 txBox="1"/>
            <p:nvPr/>
          </p:nvSpPr>
          <p:spPr>
            <a:xfrm>
              <a:off x="5041818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5</a:t>
              </a: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5936326" y="16179"/>
              <a:ext cx="1490846" cy="596338"/>
            </a:xfrm>
            <a:prstGeom prst="chevron">
              <a:avLst>
                <a:gd name="adj" fmla="val 50000"/>
              </a:avLst>
            </a:prstGeom>
            <a:solidFill>
              <a:srgbClr val="FF7B2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 txBox="1"/>
            <p:nvPr/>
          </p:nvSpPr>
          <p:spPr>
            <a:xfrm>
              <a:off x="6234495" y="16179"/>
              <a:ext cx="894508" cy="596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48000" rIns="24000" bIns="4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Stage 6</a:t>
              </a:r>
              <a:endParaRPr/>
            </a:p>
          </p:txBody>
        </p:sp>
      </p:grpSp>
      <p:pic>
        <p:nvPicPr>
          <p:cNvPr id="198" name="Google Shape;198;p9" descr="Document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409" y="3746440"/>
            <a:ext cx="1020356" cy="1020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9" descr="Badge Tick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9074" y="3746440"/>
            <a:ext cx="1072578" cy="1072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4639" y="1574770"/>
            <a:ext cx="3173845" cy="204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ivic Education by Slidesgo">
  <a:themeElements>
    <a:clrScheme name="Simple Light">
      <a:dk1>
        <a:srgbClr val="121010"/>
      </a:dk1>
      <a:lt1>
        <a:srgbClr val="FFF2E7"/>
      </a:lt1>
      <a:dk2>
        <a:srgbClr val="FFCE00"/>
      </a:dk2>
      <a:lt2>
        <a:srgbClr val="FFBA86"/>
      </a:lt2>
      <a:accent1>
        <a:srgbClr val="FF7C30"/>
      </a:accent1>
      <a:accent2>
        <a:srgbClr val="E36BB0"/>
      </a:accent2>
      <a:accent3>
        <a:srgbClr val="008FCA"/>
      </a:accent3>
      <a:accent4>
        <a:srgbClr val="065584"/>
      </a:accent4>
      <a:accent5>
        <a:srgbClr val="00C091"/>
      </a:accent5>
      <a:accent6>
        <a:srgbClr val="FFFFFF"/>
      </a:accent6>
      <a:hlink>
        <a:srgbClr val="12101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746</Words>
  <Application>Microsoft Office PowerPoint</Application>
  <PresentationFormat>On-screen Show (16:9)</PresentationFormat>
  <Paragraphs>140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Civic Education by Slidesgo</vt:lpstr>
      <vt:lpstr>National   BUDGET REVIEW Process</vt:lpstr>
      <vt:lpstr>Check your knowledge…</vt:lpstr>
      <vt:lpstr>What is the National Budget? </vt:lpstr>
      <vt:lpstr>What is included in National Budget?</vt:lpstr>
      <vt:lpstr>Revenues vs. Expenditures</vt:lpstr>
      <vt:lpstr>PowerPoint Presentation</vt:lpstr>
      <vt:lpstr>Role of Majlis </vt:lpstr>
      <vt:lpstr>Stage 1 Preparation of Budget </vt:lpstr>
      <vt:lpstr>Stage 2: Presentation to Majlis </vt:lpstr>
      <vt:lpstr>Stage 3: Budget Review Committee</vt:lpstr>
      <vt:lpstr>Stage 4: Budget Debate </vt:lpstr>
      <vt:lpstr>Stage 5: Amendments </vt:lpstr>
      <vt:lpstr>Stage 6: Approval of Budget</vt:lpstr>
      <vt:lpstr>www.budget.gov.mv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  BUDGET REVIEW Process</dc:title>
  <dc:creator>Adam Mufassir</dc:creator>
  <cp:lastModifiedBy>Hassan Rafeeu</cp:lastModifiedBy>
  <cp:revision>4</cp:revision>
  <dcterms:modified xsi:type="dcterms:W3CDTF">2024-09-22T05:08:15Z</dcterms:modified>
</cp:coreProperties>
</file>